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E828C-25FF-4B59-8D92-A8395EE503A5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A9168-A4E7-44E1-8129-85B08FD2D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3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12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90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6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2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26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7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0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7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6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8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0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2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AD13-808A-4A05-9EA0-9DF0B0B6A02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98E95-8C9A-4AB7-8792-2B2844E0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3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audio" Target="../media/audio4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audio" Target="../media/audio4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audio" Target="../media/audio4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7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audio" Target="../media/audio1.wav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7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audio1.wav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38.png"/><Relationship Id="rId2" Type="http://schemas.microsoft.com/office/2007/relationships/media" Target="../media/media2.wav"/><Relationship Id="rId1" Type="http://schemas.openxmlformats.org/officeDocument/2006/relationships/tags" Target="../tags/tag21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38.png"/><Relationship Id="rId2" Type="http://schemas.microsoft.com/office/2007/relationships/media" Target="../media/media4.wav"/><Relationship Id="rId1" Type="http://schemas.openxmlformats.org/officeDocument/2006/relationships/tags" Target="../tags/tag26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1"/>
              </p:custDataLst>
            </p:nvPr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错、问题、懂、完、题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）结果补语</a:t>
              </a:r>
            </a:p>
          </p:txBody>
        </p:sp>
      </p:grpSp>
      <p:grpSp>
        <p:nvGrpSpPr>
          <p:cNvPr id="6" name="组合 49"/>
          <p:cNvGrpSpPr/>
          <p:nvPr/>
        </p:nvGrpSpPr>
        <p:grpSpPr>
          <a:xfrm>
            <a:off x="745923" y="3816141"/>
            <a:ext cx="7837805" cy="554594"/>
            <a:chOff x="745067" y="4331548"/>
            <a:chExt cx="7838827" cy="554594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297465" y="4331548"/>
              <a:ext cx="528642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掌握是非疑问句的句调，并能正确朗读。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提土旁、四点底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373873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）表达动作的结果（结果补语）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27336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顺序（第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~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67380" y="2880360"/>
            <a:ext cx="2505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第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~”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表示顺序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565390" y="5953125"/>
            <a:ext cx="3776345" cy="64516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（2）引出时间、路程、事情的经过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b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</a:b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或者一个序列(从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……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……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64175" y="2362200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）介词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104266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125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97612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05536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7185025" y="242316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文本框 23"/>
          <p:cNvSpPr txBox="1"/>
          <p:nvPr/>
        </p:nvSpPr>
        <p:spPr>
          <a:xfrm>
            <a:off x="9564929" y="1913017"/>
            <a:ext cx="194762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tiào wǔ</a:t>
            </a:r>
          </a:p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跳舞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810088" y="1913017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duì cuò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对错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59698" y="1912382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wèn tí 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34979" y="1882537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dì yī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第一</a:t>
            </a:r>
          </a:p>
        </p:txBody>
      </p:sp>
    </p:spTree>
    <p:extLst>
      <p:ext uri="{BB962C8B-B14F-4D97-AF65-F5344CB8AC3E}">
        <p14:creationId xmlns:p14="http://schemas.microsoft.com/office/powerpoint/2010/main" val="25318807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9923145" y="181356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4007485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5180330" y="240665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9726854" y="1884442"/>
            <a:ext cx="194762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tiào wǔ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跳舞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30463" y="1882537"/>
            <a:ext cx="2029255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wèn tí 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问题</a:t>
            </a:r>
          </a:p>
          <a:p>
            <a:pPr lvl="0" algn="ctr">
              <a:buClrTx/>
              <a:buSzTx/>
              <a:buFontTx/>
              <a:defRPr/>
            </a:pPr>
            <a:endParaRPr 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34979" y="1882537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dì yī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第一</a:t>
            </a:r>
          </a:p>
        </p:txBody>
      </p:sp>
    </p:spTree>
    <p:extLst>
      <p:ext uri="{BB962C8B-B14F-4D97-AF65-F5344CB8AC3E}">
        <p14:creationId xmlns:p14="http://schemas.microsoft.com/office/powerpoint/2010/main" val="5013076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9951085" y="181356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9174480" y="232219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7834979" y="1882537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dì yī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第一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05813" y="1884442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tiào wǔ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跳舞</a:t>
            </a:r>
          </a:p>
        </p:txBody>
      </p:sp>
    </p:spTree>
    <p:extLst>
      <p:ext uri="{BB962C8B-B14F-4D97-AF65-F5344CB8AC3E}">
        <p14:creationId xmlns:p14="http://schemas.microsoft.com/office/powerpoint/2010/main" val="22531479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9600" y="374125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10206355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1353165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文本框 1"/>
          <p:cNvSpPr txBox="1"/>
          <p:nvPr/>
        </p:nvSpPr>
        <p:spPr>
          <a:xfrm>
            <a:off x="10054304" y="1882537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tiào wǔ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跳舞</a:t>
            </a:r>
          </a:p>
        </p:txBody>
      </p:sp>
    </p:spTree>
    <p:extLst>
      <p:ext uri="{BB962C8B-B14F-4D97-AF65-F5344CB8AC3E}">
        <p14:creationId xmlns:p14="http://schemas.microsoft.com/office/powerpoint/2010/main" val="36955291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zhangxt\Desktop\图片\b1fd7b4c54cf7da2e57fbe90662e457.jpgb1fd7b4c54cf7da2e57fbe90662e457"/>
          <p:cNvPicPr>
            <a:picLocks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5109" y="2260677"/>
            <a:ext cx="2328545" cy="232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错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153493"/>
            <a:ext cx="1249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cuò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82750" y="2954655"/>
            <a:ext cx="355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 wrong,  incorrect</a:t>
            </a:r>
          </a:p>
        </p:txBody>
      </p:sp>
    </p:spTree>
    <p:extLst>
      <p:ext uri="{BB962C8B-B14F-4D97-AF65-F5344CB8AC3E}">
        <p14:creationId xmlns:p14="http://schemas.microsoft.com/office/powerpoint/2010/main" val="1240741531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-99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zhangxt\Desktop\图片\5742fa14935c0adf6f6fd62cd39b0f6.jpg5742fa14935c0adf6f6fd62cd39b0f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46320" y="2094865"/>
            <a:ext cx="2818765" cy="216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从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6740" y="1172210"/>
            <a:ext cx="2040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cóng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58032" y="2964513"/>
            <a:ext cx="1529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prep.  from</a:t>
            </a:r>
          </a:p>
        </p:txBody>
      </p:sp>
    </p:spTree>
    <p:extLst>
      <p:ext uri="{BB962C8B-B14F-4D97-AF65-F5344CB8AC3E}">
        <p14:creationId xmlns:p14="http://schemas.microsoft.com/office/powerpoint/2010/main" val="2740581824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12" name="图片 11" descr="C:\Users\zhangxt\Desktop\图片\cde8e5822132c26196feb8e14e9a4b3.jpgcde8e5822132c26196feb8e14e9a4b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03800" y="1889760"/>
            <a:ext cx="2760980" cy="28524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跳舞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4779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tiào wǔ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68497" y="2732738"/>
            <a:ext cx="16059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dance</a:t>
            </a:r>
          </a:p>
        </p:txBody>
      </p:sp>
    </p:spTree>
    <p:extLst>
      <p:ext uri="{BB962C8B-B14F-4D97-AF65-F5344CB8AC3E}">
        <p14:creationId xmlns:p14="http://schemas.microsoft.com/office/powerpoint/2010/main" val="4020874657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12" name="图片 11" descr="C:\Users\zhangxt\Desktop\图片\b4e2551bb1df584744ba4c77cae41c6.jpgb4e2551bb1df584744ba4c77cae41c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81270" y="1824355"/>
            <a:ext cx="2798445" cy="27984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第一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dì yī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05962" y="2669238"/>
            <a:ext cx="1319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num.  first</a:t>
            </a:r>
          </a:p>
        </p:txBody>
      </p:sp>
    </p:spTree>
    <p:extLst>
      <p:ext uri="{BB962C8B-B14F-4D97-AF65-F5344CB8AC3E}">
        <p14:creationId xmlns:p14="http://schemas.microsoft.com/office/powerpoint/2010/main" val="1288662322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希望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xī wàng</a:t>
            </a:r>
          </a:p>
        </p:txBody>
      </p:sp>
      <p:pic>
        <p:nvPicPr>
          <p:cNvPr id="3" name="图片 2" descr="C:\Users\zhangxt\Desktop\图片\18312ae3de8956fbcaef556cce3213c.jpg18312ae3de8956fbcaef556cce3213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03800" y="2022475"/>
            <a:ext cx="3375025" cy="22434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58032" y="2964513"/>
            <a:ext cx="24625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 to hope, to wish</a:t>
            </a:r>
          </a:p>
        </p:txBody>
      </p:sp>
    </p:spTree>
    <p:extLst>
      <p:ext uri="{BB962C8B-B14F-4D97-AF65-F5344CB8AC3E}">
        <p14:creationId xmlns:p14="http://schemas.microsoft.com/office/powerpoint/2010/main" val="3143415946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问题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wèn tí</a:t>
            </a:r>
          </a:p>
        </p:txBody>
      </p:sp>
      <p:pic>
        <p:nvPicPr>
          <p:cNvPr id="3" name="图片 2" descr="C:\Users\zhangxt\Desktop\图片\6a0657aaec50836933d319e8cca89e6.jpg6a0657aaec50836933d319e8cca89e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95875" y="2100898"/>
            <a:ext cx="3515360" cy="23818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53892" y="2732738"/>
            <a:ext cx="27622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question, problem</a:t>
            </a:r>
          </a:p>
        </p:txBody>
      </p:sp>
    </p:spTree>
    <p:extLst>
      <p:ext uri="{BB962C8B-B14F-4D97-AF65-F5344CB8AC3E}">
        <p14:creationId xmlns:p14="http://schemas.microsoft.com/office/powerpoint/2010/main" val="1558509498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9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1722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欢迎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3099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huān yíng</a:t>
            </a:r>
          </a:p>
        </p:txBody>
      </p:sp>
      <p:pic>
        <p:nvPicPr>
          <p:cNvPr id="3" name="图片 2" descr="C:\Users\zhangxt\Desktop\图片\843fd381aa59a9087ffa7dc23bbcd69.jpg843fd381aa59a9087ffa7dc23bbcd6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37785" y="1734185"/>
            <a:ext cx="2749550" cy="27495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85007" y="2732738"/>
            <a:ext cx="19983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 to welcome</a:t>
            </a:r>
          </a:p>
        </p:txBody>
      </p:sp>
    </p:spTree>
    <p:extLst>
      <p:ext uri="{BB962C8B-B14F-4D97-AF65-F5344CB8AC3E}">
        <p14:creationId xmlns:p14="http://schemas.microsoft.com/office/powerpoint/2010/main" val="895493756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上班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2455" y="1289050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shàng bān</a:t>
            </a:r>
          </a:p>
        </p:txBody>
      </p:sp>
      <p:pic>
        <p:nvPicPr>
          <p:cNvPr id="7" name="图片 6" descr="C:\Users\zhangxt\Desktop\图片\上班.jpg上班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69205" y="1983423"/>
            <a:ext cx="2889250" cy="28898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68802" y="2732738"/>
            <a:ext cx="28371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work, to do a job</a:t>
            </a:r>
          </a:p>
        </p:txBody>
      </p:sp>
    </p:spTree>
    <p:extLst>
      <p:ext uri="{BB962C8B-B14F-4D97-AF65-F5344CB8AC3E}">
        <p14:creationId xmlns:p14="http://schemas.microsoft.com/office/powerpoint/2010/main" val="2142304808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dǒng</a:t>
            </a:r>
          </a:p>
        </p:txBody>
      </p:sp>
      <p:pic>
        <p:nvPicPr>
          <p:cNvPr id="3" name="图片 2" descr="C:\Users\zhangxt\Desktop\图片\94faa8dc07c8030a5b63a8ffe3eb368.jpg94faa8dc07c8030a5b63a8ffe3eb36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48200" y="1811020"/>
            <a:ext cx="2762885" cy="26733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18967" y="2767663"/>
            <a:ext cx="2185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v. to understand</a:t>
            </a:r>
            <a:b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</a:b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   to know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519835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完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wán</a:t>
            </a:r>
          </a:p>
        </p:txBody>
      </p:sp>
      <p:pic>
        <p:nvPicPr>
          <p:cNvPr id="7" name="图片 6" descr="C:\Users\zhangxt\Desktop\图片\9f0b9642588889ef99873f16a9aa81d.jpg9f0b9642588889ef99873f16a9aa81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48200" y="1910715"/>
            <a:ext cx="2959735" cy="22504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48177" y="2732738"/>
            <a:ext cx="2308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v. to finish, to end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78466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tí</a:t>
            </a:r>
          </a:p>
        </p:txBody>
      </p:sp>
      <p:pic>
        <p:nvPicPr>
          <p:cNvPr id="7" name="图片 6" descr="C:\Users\zhangxt\Desktop\图片\4c7e65095e19d17ad3ee87977b8d623.jpg4c7e65095e19d17ad3ee87977b8d6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32045" y="1910715"/>
            <a:ext cx="2691130" cy="26269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48177" y="2732738"/>
            <a:ext cx="26987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n. question, problem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896644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错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cuò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希望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xī wàng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跳舞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tiào wǔ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从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cóng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第一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dì yī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问题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wèn tí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13294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上班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shàng bān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题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tí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完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wán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86020" y="12763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懂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dǒng</a:t>
            </a: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欢迎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huān yíng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2425782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错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写错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看错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读错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买错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对不起，这个汉字我写错了。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他不是大卫，我看错了。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问题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有问题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没问题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很多问题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837565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有问题的同学可以给老师打电话。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你有什么问题？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1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50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懂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听懂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看懂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读懂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没听懂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昨天的课你听懂了没有？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考试太难了，我看不懂。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65999" y="4061460"/>
            <a:ext cx="2114701" cy="2759075"/>
            <a:chOff x="3354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354" y="164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完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看完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写完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读完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做完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这本书你看完了没有？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老师，汉字我都写完了。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979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315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题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9006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9260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79260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831975"/>
            <a:ext cx="85109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问题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考试题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一道题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很多题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278193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78447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78447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82384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我有一个题没写完。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37738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77126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77634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81571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我只写完了一道题。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454275" y="48094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54275" y="48069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454275" y="4812030"/>
            <a:ext cx="852170" cy="889000"/>
            <a:chOff x="584" y="3246"/>
            <a:chExt cx="1342" cy="1400"/>
          </a:xfrm>
        </p:grpSpPr>
        <p:sp>
          <p:nvSpPr>
            <p:cNvPr id="30" name="椭圆 2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2" name="图片 31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3" name="文本框 7"/>
          <p:cNvSpPr txBox="1"/>
          <p:nvPr/>
        </p:nvSpPr>
        <p:spPr>
          <a:xfrm>
            <a:off x="3219450" y="485140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题太多，我没做完。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52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dì jiǔ kè            Tí tài duō  ，   wǒ méi zuò wán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第九课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题太多，我没做完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Lesson 9           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There were too many questions; I didn’t finish all of tnem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第九课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3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V.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  <a:r>
              <a:rPr 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结果补语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结果补语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53111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Complments of Result</a:t>
            </a:r>
          </a:p>
          <a:p>
            <a:pPr marR="0" algn="l" defTabSz="914400">
              <a:buClrTx/>
              <a:buSzTx/>
              <a:buFontTx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听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懂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她说的话没有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大卫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找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到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工作了。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做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完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作业了没有？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51154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74440" y="2575560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我吃苹果。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21735" y="529653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吃</a:t>
            </a:r>
            <a:r>
              <a:rPr lang="zh-CN" altLang="en-US" sz="28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完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苹果了。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629729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!!1"/>
          <p:cNvSpPr/>
          <p:nvPr/>
        </p:nvSpPr>
        <p:spPr>
          <a:xfrm>
            <a:off x="629729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530080" y="2575560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妈妈做饭。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530080" y="529653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做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好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饭了。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927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bldLvl="0" animBg="1"/>
      <p:bldP spid="12" grpId="0" bldLvl="0" animBg="1"/>
      <p:bldP spid="12" grpId="1" animBg="1"/>
      <p:bldP spid="14" grpId="0" bldLvl="0" animBg="1"/>
      <p:bldP spid="16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66040" y="890270"/>
            <a:ext cx="11977370" cy="1628140"/>
            <a:chOff x="-1712589" y="510727"/>
            <a:chExt cx="11754931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10461625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Wǒ méi yǒu          nǐ de nǚ péng yǒu.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我没有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你的女朋友。</a:t>
              </a:r>
              <a:endParaRPr lang="zh-CN" altLang="en-US" sz="36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12589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62230" y="2176145"/>
            <a:ext cx="11935460" cy="1628140"/>
            <a:chOff x="-2011863" y="588197"/>
            <a:chExt cx="1174432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1046099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Mā ma shuō ，fàn yǐ jīng      le ， kě yǐ chī le.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妈妈说，饭已经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了，可以吃了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lang="zh-CN" altLang="en-US" sz="36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167380" y="1701165"/>
            <a:ext cx="26924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看见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621530" y="2896870"/>
            <a:ext cx="15944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做好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612390" y="372745"/>
            <a:ext cx="1472565" cy="706755"/>
            <a:chOff x="4428" y="462"/>
            <a:chExt cx="2319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75" y="462"/>
              <a:ext cx="1990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看见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37380" y="352425"/>
            <a:ext cx="1472565" cy="716280"/>
            <a:chOff x="4428" y="462"/>
            <a:chExt cx="2319" cy="1128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2" y="477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做好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16015" y="337820"/>
            <a:ext cx="1472565" cy="706755"/>
            <a:chOff x="4428" y="448"/>
            <a:chExt cx="2319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听见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-54610" y="3384550"/>
            <a:ext cx="11951335" cy="1628140"/>
            <a:chOff x="-2011863" y="588197"/>
            <a:chExt cx="11744325" cy="1628140"/>
          </a:xfrm>
        </p:grpSpPr>
        <p:sp>
          <p:nvSpPr>
            <p:cNvPr id="24" name="文本框 23"/>
            <p:cNvSpPr txBox="1"/>
            <p:nvPr/>
          </p:nvSpPr>
          <p:spPr>
            <a:xfrm>
              <a:off x="-728528" y="1062542"/>
              <a:ext cx="1046099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Zhè běn hàn yǔ shū nǐ néng        ma</a:t>
              </a:r>
              <a:r>
                <a:rPr lang="zh-CN" alt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  <a:endPara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这本汉语书你能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吗？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5" name="图片 2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541520" y="4105275"/>
            <a:ext cx="15944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看懂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129905" y="346075"/>
            <a:ext cx="1472565" cy="706755"/>
            <a:chOff x="4428" y="448"/>
            <a:chExt cx="2319" cy="1113"/>
          </a:xfrm>
        </p:grpSpPr>
        <p:sp>
          <p:nvSpPr>
            <p:cNvPr id="17" name="圆角矩形 16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看懂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-47625" y="4654550"/>
            <a:ext cx="11951335" cy="1628140"/>
            <a:chOff x="-2011863" y="588197"/>
            <a:chExt cx="11744325" cy="1628140"/>
          </a:xfrm>
        </p:grpSpPr>
        <p:sp>
          <p:nvSpPr>
            <p:cNvPr id="26" name="文本框 25"/>
            <p:cNvSpPr txBox="1"/>
            <p:nvPr/>
          </p:nvSpPr>
          <p:spPr>
            <a:xfrm>
              <a:off x="-728528" y="1062542"/>
              <a:ext cx="1046099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Lǎo shī shuō shén me le ？ Wǒ méi      .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老师说什么了？我没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7" name="图片 26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8" name="文本框 27"/>
          <p:cNvSpPr txBox="1"/>
          <p:nvPr/>
        </p:nvSpPr>
        <p:spPr>
          <a:xfrm>
            <a:off x="5454015" y="5457190"/>
            <a:ext cx="15944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听见</a:t>
            </a:r>
          </a:p>
        </p:txBody>
      </p:sp>
    </p:spTree>
    <p:extLst>
      <p:ext uri="{BB962C8B-B14F-4D97-AF65-F5344CB8AC3E}">
        <p14:creationId xmlns:p14="http://schemas.microsoft.com/office/powerpoint/2010/main" val="260780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从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处所词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方位词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时间词（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到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向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往）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+B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介词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从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46850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Preposition“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从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从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我家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到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学校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很远。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从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北京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到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上海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要座几个小时的动车。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从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下个星期一</a:t>
                      </a:r>
                      <a:r>
                        <a:rPr lang="zh-CN" altLang="en-US" sz="3200" b="1" dirty="0">
                          <a:solidFill>
                            <a:schemeClr val="tx2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开始上课。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37909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33333 0 L 0.815573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32165" y="226314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从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八点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到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十点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55990" y="510984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从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学校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到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商店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4956810" y="145288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42715" y="2263140"/>
            <a:ext cx="101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+mn-ea"/>
              </a:rPr>
              <a:t>→</a:t>
            </a:r>
          </a:p>
        </p:txBody>
      </p:sp>
      <p:sp>
        <p:nvSpPr>
          <p:cNvPr id="14" name="!!1"/>
          <p:cNvSpPr/>
          <p:nvPr/>
        </p:nvSpPr>
        <p:spPr>
          <a:xfrm>
            <a:off x="4956810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942715" y="4915535"/>
            <a:ext cx="101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+mn-ea"/>
              </a:rPr>
              <a:t>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97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 bldLvl="0" animBg="1"/>
      <p:bldP spid="14" grpId="0" bldLvl="0" animBg="1"/>
      <p:bldP spid="15" grpId="0"/>
      <p:bldP spid="1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238100"/>
            <a:ext cx="9304655" cy="1616710"/>
            <a:chOff x="-241879" y="521722"/>
            <a:chExt cx="930465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C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óng bā diǎn dào shí diǎn ， wǒ zài jiào shì xué xí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从八点到十点，我在教室学习。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239" y="2886560"/>
            <a:ext cx="9304655" cy="1616710"/>
            <a:chOff x="-241879" y="521722"/>
            <a:chExt cx="930465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C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óng wǒ jiā dào xué xiào 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ú tài yuǎn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从我家到学校不太远。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39" y="4623920"/>
            <a:ext cx="9304655" cy="1616710"/>
            <a:chOff x="-241879" y="521722"/>
            <a:chExt cx="9304655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C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óng dì sān kè dào dì wǔ kè ， wǒ dōu méi tīng dǒng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从第三课到第五课，我都没听懂。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00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兼职课件图片\2e27c9d50cea807a30bbdf6de16465e.png2e27c9d50cea807a30bbdf6de16465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48481" y="3096260"/>
            <a:ext cx="3505200" cy="363918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男的想给谁打电话？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他为什么没有找到要找的人？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女的是谁？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：打电话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494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On the phone</a:t>
            </a:r>
          </a:p>
        </p:txBody>
      </p:sp>
      <p:pic>
        <p:nvPicPr>
          <p:cNvPr id="9" name="09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21015" y="3072130"/>
            <a:ext cx="1356360" cy="9309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38844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03750" y="2112645"/>
            <a:ext cx="74720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A：你好！请问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张欢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在吗？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B：你打错了，我们这儿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没有叫张欢的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A：对不起。</a:t>
            </a:r>
          </a:p>
          <a:p>
            <a:pPr fontAlgn="auto">
              <a:lnSpc>
                <a:spcPct val="200000"/>
              </a:lnSpc>
            </a:pP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49215" y="2112645"/>
            <a:ext cx="7752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hǎo ！ 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ǐng wèn zhāng huān zài ma？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30165" y="3023235"/>
            <a:ext cx="7782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dǎ cuò le ， wǒ m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zhèr méi yǒu jiào zhāng huān de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15255" y="38087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uì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qǐ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：打电话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494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On the phone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D:\Desktop\兼职课件图片\2e27c9d50cea807a30bbdf6de16465e.png2e27c9d50cea807a30bbdf6de16465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3005" y="1979930"/>
            <a:ext cx="3150235" cy="32708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311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school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2368" y="385185"/>
            <a:ext cx="7906385" cy="2512695"/>
            <a:chOff x="-1496878" y="303082"/>
            <a:chExt cx="790638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878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A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和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谁会跳舞？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第一次跳舞是什么时候？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A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的女儿今年多大了？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 A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想让女儿做什么？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!!1"/>
          <p:cNvSpPr/>
          <p:nvPr/>
        </p:nvSpPr>
        <p:spPr>
          <a:xfrm>
            <a:off x="4679315" y="3142615"/>
            <a:ext cx="2833370" cy="285877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09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78140" y="3072130"/>
            <a:ext cx="1367790" cy="1023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15267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2185" y="1780540"/>
            <a:ext cx="887666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A：您从几岁开始学习跳舞？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B：我第一次跳舞是在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七岁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的时候。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女儿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今年也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七岁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了。我希望她能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跟您学跳舞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可以吗？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A：没问题，非常欢迎。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9875" y="1807210"/>
            <a:ext cx="7427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ín cóng j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suì kāi shǐ xué xí tiào wǔ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9875" y="2731770"/>
            <a:ext cx="7399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d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 yī cì tiào wǔ shì zài qī suì de shí h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00780" y="3512185"/>
            <a:ext cx="9832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nǚ ér jīn nián yě qī suì le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W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xī wàng tā néng gēn nín xué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tiào wǔ ， </a:t>
            </a:r>
            <a:endParaRPr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9" name="图片 8" descr="D:\Desktop\兼职课件图片\86caabbfea6b3f4d525ddcf5a27da64.png86caabbfea6b3f4d525ddcf5a27da6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81723" y="2175510"/>
            <a:ext cx="2338705" cy="341757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school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23055" y="5233035"/>
            <a:ext cx="7655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Méi wèn tí, fēi cháng huān yíng.</a:t>
            </a:r>
            <a:endParaRPr lang="zh-CN" altLang="en-US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57955" y="4372610"/>
            <a:ext cx="3012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kě yǐ ma</a:t>
            </a:r>
            <a:r>
              <a:rPr lang="zh-CN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01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11" grpId="0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再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zài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zhǎo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guì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让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ràng</a:t>
            </a: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děng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1750732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93185" y="73596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home</a:t>
            </a:r>
          </a:p>
        </p:txBody>
      </p:sp>
      <p:pic>
        <p:nvPicPr>
          <p:cNvPr id="7" name="图片 6" descr="D:\Desktop\兼职课件图片\aa805bc9c8a1e3009a9a67884b01f26.pngaa805bc9c8a1e3009a9a67884b01f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156710" y="3363913"/>
            <a:ext cx="4799330" cy="313309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892108" y="196590"/>
            <a:ext cx="7956550" cy="3131185"/>
            <a:chOff x="-1547043" y="303082"/>
            <a:chExt cx="7956550" cy="3131185"/>
          </a:xfrm>
        </p:grpSpPr>
        <p:sp>
          <p:nvSpPr>
            <p:cNvPr id="73" name="文本框 72"/>
            <p:cNvSpPr txBox="1"/>
            <p:nvPr/>
          </p:nvSpPr>
          <p:spPr>
            <a:xfrm>
              <a:off x="-1547043" y="168103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大卫找到工作了吗？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大卫从什么时候开始上班？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大卫以前有工作吗？大卫喜欢他的工作吗？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pic>
        <p:nvPicPr>
          <p:cNvPr id="3" name="09-3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35110" y="3576955"/>
            <a:ext cx="1214755" cy="890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370767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68165" y="1568450"/>
            <a:ext cx="68199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A：你知道吗？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大卫找到工作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B：太好了！他从什么时候开始上班</a:t>
            </a:r>
            <a:r>
              <a:rPr 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？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A：从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下个星期一开始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B：这是他的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第一个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工作，希望他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能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喜欢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91100" y="156845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zhī dào ma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 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wèi zhǎo dào gōng zuò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91100" y="2498725"/>
            <a:ext cx="6667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ài hǎo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! 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cóng shén me shí hòu kāi shǐ shàng bān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47895" y="4208145"/>
            <a:ext cx="7076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shì tā de dì yī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gōng zuò ， xī wàng tā néng xǐ hu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pic>
        <p:nvPicPr>
          <p:cNvPr id="15" name="图片 14" descr="D:\Desktop\兼职课件图片\aa805bc9c8a1e3009a9a67884b01f26.pngaa805bc9c8a1e3009a9a67884b01f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6925" y="2341880"/>
            <a:ext cx="3331210" cy="217424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文本框 10"/>
          <p:cNvSpPr txBox="1"/>
          <p:nvPr/>
        </p:nvSpPr>
        <p:spPr>
          <a:xfrm>
            <a:off x="4991100" y="33153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C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óng xià g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xīng qī yī kāi shǐ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.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home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377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1" grpId="0"/>
      <p:bldP spid="1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classroom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考试是什么时候？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都听懂考试题了吗？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做完考试题了没有？为什么？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 descr="D:\Desktop\兼职课件图片\c582eece11e01f1c0658f07918c5df0.pngc582eece11e01f1c0658f07918c5df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72205" y="3218180"/>
            <a:ext cx="4554220" cy="2840355"/>
          </a:xfrm>
          <a:prstGeom prst="rect">
            <a:avLst/>
          </a:prstGeom>
        </p:spPr>
      </p:pic>
      <p:pic>
        <p:nvPicPr>
          <p:cNvPr id="5" name="09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7730" y="3072130"/>
            <a:ext cx="1050290" cy="975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747009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82185" y="1745615"/>
            <a:ext cx="724916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昨天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的考试怎么样？你都听懂了吗？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听懂了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A：你都做完了没有？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题太多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没做完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67275" y="1745615"/>
            <a:ext cx="7249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uó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yàng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lang="en-US" alt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dōu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dǒng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ma？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356860" y="2643505"/>
            <a:ext cx="6697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īng dǒng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56860" y="43929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Tí tài duō, wǒ méi zuò wán.</a:t>
            </a:r>
          </a:p>
        </p:txBody>
      </p:sp>
      <p:pic>
        <p:nvPicPr>
          <p:cNvPr id="2" name="图片 1" descr="D:\Desktop\兼职课件图片\c582eece11e01f1c0658f07918c5df0.pngc582eece11e01f1c0658f07918c5df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5920" y="2309495"/>
            <a:ext cx="4182110" cy="260858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classroom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56860" y="3429635"/>
            <a:ext cx="31877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dōu zuò wán le méi yǒu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1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6" grpId="0"/>
      <p:bldP spid="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68033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  提土旁   ”和“四点底  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3708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提土旁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”and“  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四点底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提土旁，多于泥土、土地、建筑物有关。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提土旁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”is usually related to soil</a:t>
                      </a:r>
                      <a:r>
                        <a:rPr 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, 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land or buildings.</a:t>
                      </a:r>
                      <a:endParaRPr lang="en-US" altLang="zh-CN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四点底，多与火及用火有关系。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四点底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 is usually related to fire or the use of fire. 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945" y="3159125"/>
            <a:ext cx="2171700" cy="1005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945" y="4798695"/>
            <a:ext cx="2171700" cy="9455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9449" y="3278049"/>
            <a:ext cx="391656" cy="7686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7" h="1210">
                <a:moveTo>
                  <a:pt x="289" y="0"/>
                </a:moveTo>
                <a:cubicBezTo>
                  <a:pt x="316" y="0"/>
                  <a:pt x="354" y="11"/>
                  <a:pt x="403" y="34"/>
                </a:cubicBezTo>
                <a:cubicBezTo>
                  <a:pt x="451" y="56"/>
                  <a:pt x="476" y="86"/>
                  <a:pt x="476" y="124"/>
                </a:cubicBezTo>
                <a:cubicBezTo>
                  <a:pt x="476" y="135"/>
                  <a:pt x="473" y="150"/>
                  <a:pt x="468" y="168"/>
                </a:cubicBezTo>
                <a:cubicBezTo>
                  <a:pt x="462" y="187"/>
                  <a:pt x="454" y="292"/>
                  <a:pt x="446" y="484"/>
                </a:cubicBezTo>
                <a:cubicBezTo>
                  <a:pt x="477" y="467"/>
                  <a:pt x="504" y="459"/>
                  <a:pt x="528" y="459"/>
                </a:cubicBezTo>
                <a:cubicBezTo>
                  <a:pt x="551" y="459"/>
                  <a:pt x="572" y="463"/>
                  <a:pt x="590" y="471"/>
                </a:cubicBezTo>
                <a:cubicBezTo>
                  <a:pt x="608" y="479"/>
                  <a:pt x="617" y="492"/>
                  <a:pt x="617" y="508"/>
                </a:cubicBezTo>
                <a:cubicBezTo>
                  <a:pt x="617" y="545"/>
                  <a:pt x="558" y="585"/>
                  <a:pt x="441" y="629"/>
                </a:cubicBezTo>
                <a:lnTo>
                  <a:pt x="432" y="907"/>
                </a:lnTo>
                <a:cubicBezTo>
                  <a:pt x="504" y="862"/>
                  <a:pt x="553" y="839"/>
                  <a:pt x="578" y="839"/>
                </a:cubicBezTo>
                <a:cubicBezTo>
                  <a:pt x="601" y="839"/>
                  <a:pt x="613" y="849"/>
                  <a:pt x="613" y="868"/>
                </a:cubicBezTo>
                <a:cubicBezTo>
                  <a:pt x="613" y="887"/>
                  <a:pt x="589" y="913"/>
                  <a:pt x="540" y="946"/>
                </a:cubicBezTo>
                <a:cubicBezTo>
                  <a:pt x="337" y="1079"/>
                  <a:pt x="226" y="1155"/>
                  <a:pt x="207" y="1175"/>
                </a:cubicBezTo>
                <a:cubicBezTo>
                  <a:pt x="181" y="1198"/>
                  <a:pt x="157" y="1210"/>
                  <a:pt x="136" y="1210"/>
                </a:cubicBezTo>
                <a:cubicBezTo>
                  <a:pt x="115" y="1210"/>
                  <a:pt x="87" y="1196"/>
                  <a:pt x="52" y="1166"/>
                </a:cubicBezTo>
                <a:cubicBezTo>
                  <a:pt x="17" y="1136"/>
                  <a:pt x="0" y="1109"/>
                  <a:pt x="0" y="1084"/>
                </a:cubicBezTo>
                <a:cubicBezTo>
                  <a:pt x="0" y="1058"/>
                  <a:pt x="18" y="1045"/>
                  <a:pt x="55" y="1043"/>
                </a:cubicBezTo>
                <a:cubicBezTo>
                  <a:pt x="91" y="1040"/>
                  <a:pt x="126" y="1034"/>
                  <a:pt x="159" y="1023"/>
                </a:cubicBezTo>
                <a:cubicBezTo>
                  <a:pt x="192" y="1012"/>
                  <a:pt x="242" y="991"/>
                  <a:pt x="307" y="959"/>
                </a:cubicBezTo>
                <a:lnTo>
                  <a:pt x="312" y="665"/>
                </a:lnTo>
                <a:cubicBezTo>
                  <a:pt x="266" y="682"/>
                  <a:pt x="225" y="691"/>
                  <a:pt x="189" y="691"/>
                </a:cubicBezTo>
                <a:cubicBezTo>
                  <a:pt x="154" y="691"/>
                  <a:pt x="126" y="685"/>
                  <a:pt x="105" y="673"/>
                </a:cubicBezTo>
                <a:cubicBezTo>
                  <a:pt x="84" y="661"/>
                  <a:pt x="73" y="647"/>
                  <a:pt x="73" y="632"/>
                </a:cubicBezTo>
                <a:cubicBezTo>
                  <a:pt x="73" y="616"/>
                  <a:pt x="87" y="605"/>
                  <a:pt x="113" y="598"/>
                </a:cubicBezTo>
                <a:cubicBezTo>
                  <a:pt x="174" y="584"/>
                  <a:pt x="241" y="562"/>
                  <a:pt x="315" y="531"/>
                </a:cubicBezTo>
                <a:cubicBezTo>
                  <a:pt x="317" y="417"/>
                  <a:pt x="314" y="325"/>
                  <a:pt x="306" y="254"/>
                </a:cubicBezTo>
                <a:cubicBezTo>
                  <a:pt x="298" y="184"/>
                  <a:pt x="286" y="134"/>
                  <a:pt x="271" y="105"/>
                </a:cubicBezTo>
                <a:cubicBezTo>
                  <a:pt x="256" y="76"/>
                  <a:pt x="248" y="51"/>
                  <a:pt x="248" y="31"/>
                </a:cubicBezTo>
                <a:cubicBezTo>
                  <a:pt x="248" y="10"/>
                  <a:pt x="262" y="0"/>
                  <a:pt x="28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rtlCol="0">
            <a:noAutofit/>
          </a:bodyPr>
          <a:lstStyle/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61035" y="5156835"/>
            <a:ext cx="955040" cy="252095"/>
            <a:chOff x="13903" y="2162"/>
            <a:chExt cx="1504" cy="397"/>
          </a:xfrm>
        </p:grpSpPr>
        <p:sp>
          <p:nvSpPr>
            <p:cNvPr id="13" name="文本框 12"/>
            <p:cNvSpPr txBox="1"/>
            <p:nvPr/>
          </p:nvSpPr>
          <p:spPr>
            <a:xfrm>
              <a:off x="14294" y="2226"/>
              <a:ext cx="218" cy="23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234">
                  <a:moveTo>
                    <a:pt x="36" y="0"/>
                  </a:moveTo>
                  <a:cubicBezTo>
                    <a:pt x="59" y="0"/>
                    <a:pt x="96" y="13"/>
                    <a:pt x="144" y="40"/>
                  </a:cubicBezTo>
                  <a:cubicBezTo>
                    <a:pt x="193" y="66"/>
                    <a:pt x="218" y="103"/>
                    <a:pt x="218" y="151"/>
                  </a:cubicBezTo>
                  <a:cubicBezTo>
                    <a:pt x="218" y="173"/>
                    <a:pt x="212" y="193"/>
                    <a:pt x="201" y="209"/>
                  </a:cubicBezTo>
                  <a:cubicBezTo>
                    <a:pt x="190" y="226"/>
                    <a:pt x="174" y="234"/>
                    <a:pt x="155" y="234"/>
                  </a:cubicBezTo>
                  <a:cubicBezTo>
                    <a:pt x="127" y="234"/>
                    <a:pt x="95" y="205"/>
                    <a:pt x="57" y="148"/>
                  </a:cubicBezTo>
                  <a:cubicBezTo>
                    <a:pt x="19" y="91"/>
                    <a:pt x="0" y="52"/>
                    <a:pt x="0" y="31"/>
                  </a:cubicBezTo>
                  <a:cubicBezTo>
                    <a:pt x="0" y="10"/>
                    <a:pt x="12" y="0"/>
                    <a:pt x="36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047" y="2162"/>
              <a:ext cx="361" cy="38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381">
                  <a:moveTo>
                    <a:pt x="30" y="0"/>
                  </a:moveTo>
                  <a:cubicBezTo>
                    <a:pt x="50" y="0"/>
                    <a:pt x="92" y="17"/>
                    <a:pt x="158" y="50"/>
                  </a:cubicBezTo>
                  <a:cubicBezTo>
                    <a:pt x="223" y="83"/>
                    <a:pt x="273" y="119"/>
                    <a:pt x="308" y="158"/>
                  </a:cubicBezTo>
                  <a:cubicBezTo>
                    <a:pt x="343" y="196"/>
                    <a:pt x="361" y="236"/>
                    <a:pt x="361" y="279"/>
                  </a:cubicBezTo>
                  <a:cubicBezTo>
                    <a:pt x="361" y="299"/>
                    <a:pt x="356" y="321"/>
                    <a:pt x="347" y="345"/>
                  </a:cubicBezTo>
                  <a:cubicBezTo>
                    <a:pt x="338" y="369"/>
                    <a:pt x="322" y="381"/>
                    <a:pt x="298" y="381"/>
                  </a:cubicBezTo>
                  <a:cubicBezTo>
                    <a:pt x="256" y="381"/>
                    <a:pt x="196" y="328"/>
                    <a:pt x="117" y="224"/>
                  </a:cubicBezTo>
                  <a:cubicBezTo>
                    <a:pt x="39" y="119"/>
                    <a:pt x="0" y="55"/>
                    <a:pt x="0" y="30"/>
                  </a:cubicBezTo>
                  <a:cubicBezTo>
                    <a:pt x="0" y="10"/>
                    <a:pt x="10" y="0"/>
                    <a:pt x="30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903" y="2177"/>
              <a:ext cx="229" cy="38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382">
                  <a:moveTo>
                    <a:pt x="171" y="0"/>
                  </a:moveTo>
                  <a:cubicBezTo>
                    <a:pt x="187" y="0"/>
                    <a:pt x="201" y="11"/>
                    <a:pt x="212" y="33"/>
                  </a:cubicBezTo>
                  <a:cubicBezTo>
                    <a:pt x="223" y="55"/>
                    <a:pt x="229" y="78"/>
                    <a:pt x="229" y="102"/>
                  </a:cubicBezTo>
                  <a:cubicBezTo>
                    <a:pt x="229" y="151"/>
                    <a:pt x="210" y="210"/>
                    <a:pt x="172" y="279"/>
                  </a:cubicBezTo>
                  <a:cubicBezTo>
                    <a:pt x="135" y="348"/>
                    <a:pt x="99" y="382"/>
                    <a:pt x="66" y="382"/>
                  </a:cubicBezTo>
                  <a:cubicBezTo>
                    <a:pt x="46" y="382"/>
                    <a:pt x="30" y="372"/>
                    <a:pt x="18" y="352"/>
                  </a:cubicBezTo>
                  <a:cubicBezTo>
                    <a:pt x="6" y="332"/>
                    <a:pt x="0" y="314"/>
                    <a:pt x="0" y="298"/>
                  </a:cubicBezTo>
                  <a:cubicBezTo>
                    <a:pt x="0" y="263"/>
                    <a:pt x="14" y="226"/>
                    <a:pt x="42" y="188"/>
                  </a:cubicBezTo>
                  <a:cubicBezTo>
                    <a:pt x="70" y="149"/>
                    <a:pt x="98" y="101"/>
                    <a:pt x="126" y="43"/>
                  </a:cubicBezTo>
                  <a:cubicBezTo>
                    <a:pt x="138" y="14"/>
                    <a:pt x="153" y="0"/>
                    <a:pt x="171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642" y="2179"/>
              <a:ext cx="246" cy="2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247">
                  <a:moveTo>
                    <a:pt x="34" y="0"/>
                  </a:moveTo>
                  <a:cubicBezTo>
                    <a:pt x="70" y="0"/>
                    <a:pt x="115" y="16"/>
                    <a:pt x="167" y="49"/>
                  </a:cubicBezTo>
                  <a:cubicBezTo>
                    <a:pt x="220" y="81"/>
                    <a:pt x="246" y="125"/>
                    <a:pt x="246" y="179"/>
                  </a:cubicBezTo>
                  <a:cubicBezTo>
                    <a:pt x="246" y="224"/>
                    <a:pt x="226" y="247"/>
                    <a:pt x="187" y="247"/>
                  </a:cubicBezTo>
                  <a:cubicBezTo>
                    <a:pt x="151" y="247"/>
                    <a:pt x="111" y="216"/>
                    <a:pt x="67" y="155"/>
                  </a:cubicBezTo>
                  <a:cubicBezTo>
                    <a:pt x="22" y="94"/>
                    <a:pt x="0" y="52"/>
                    <a:pt x="0" y="30"/>
                  </a:cubicBezTo>
                  <a:cubicBezTo>
                    <a:pt x="0" y="10"/>
                    <a:pt x="11" y="0"/>
                    <a:pt x="34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79578749"/>
      </p:ext>
    </p:extLst>
  </p:cSld>
  <p:clrMapOvr>
    <a:masterClrMapping/>
  </p:clrMapOvr>
  <p:transition spd="slow">
    <p:split orient="vert"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第九课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Lesson9</a:t>
            </a:r>
          </a:p>
        </p:txBody>
      </p:sp>
    </p:spTree>
    <p:extLst>
      <p:ext uri="{BB962C8B-B14F-4D97-AF65-F5344CB8AC3E}">
        <p14:creationId xmlns:p14="http://schemas.microsoft.com/office/powerpoint/2010/main" val="189590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71958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事情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16380" y="2444750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 qíng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74625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告诉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248221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gào sù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70878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468" y="4269"/>
              <a:ext cx="3204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服务员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244475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fú wù yuán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567977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5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123507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qǐng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1202055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qíng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8362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3880485" y="1576070"/>
            <a:ext cx="17557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bào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fú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828040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886575" y="1576070"/>
            <a:ext cx="14001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ràng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02818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sù</a:t>
            </a: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25" y="77851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wǒ </a:t>
            </a: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zhǎo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84275" y="2085340"/>
            <a:ext cx="1194435" cy="1179830"/>
            <a:chOff x="8668" y="966"/>
            <a:chExt cx="1733" cy="1712"/>
          </a:xfrm>
        </p:grpSpPr>
        <p:sp>
          <p:nvSpPr>
            <p:cNvPr id="2" name="文本框 1"/>
            <p:cNvSpPr txBox="1"/>
            <p:nvPr/>
          </p:nvSpPr>
          <p:spPr>
            <a:xfrm>
              <a:off x="9377" y="1734"/>
              <a:ext cx="669" cy="94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945">
                  <a:moveTo>
                    <a:pt x="477" y="0"/>
                  </a:moveTo>
                  <a:cubicBezTo>
                    <a:pt x="506" y="0"/>
                    <a:pt x="542" y="14"/>
                    <a:pt x="584" y="43"/>
                  </a:cubicBezTo>
                  <a:cubicBezTo>
                    <a:pt x="627" y="72"/>
                    <a:pt x="649" y="96"/>
                    <a:pt x="649" y="115"/>
                  </a:cubicBezTo>
                  <a:cubicBezTo>
                    <a:pt x="649" y="134"/>
                    <a:pt x="644" y="152"/>
                    <a:pt x="635" y="168"/>
                  </a:cubicBezTo>
                  <a:cubicBezTo>
                    <a:pt x="625" y="183"/>
                    <a:pt x="621" y="208"/>
                    <a:pt x="621" y="243"/>
                  </a:cubicBezTo>
                  <a:cubicBezTo>
                    <a:pt x="621" y="277"/>
                    <a:pt x="625" y="321"/>
                    <a:pt x="633" y="373"/>
                  </a:cubicBezTo>
                  <a:cubicBezTo>
                    <a:pt x="642" y="425"/>
                    <a:pt x="650" y="490"/>
                    <a:pt x="658" y="569"/>
                  </a:cubicBezTo>
                  <a:cubicBezTo>
                    <a:pt x="666" y="647"/>
                    <a:pt x="669" y="693"/>
                    <a:pt x="669" y="706"/>
                  </a:cubicBezTo>
                  <a:cubicBezTo>
                    <a:pt x="669" y="750"/>
                    <a:pt x="656" y="801"/>
                    <a:pt x="629" y="859"/>
                  </a:cubicBezTo>
                  <a:cubicBezTo>
                    <a:pt x="603" y="916"/>
                    <a:pt x="573" y="945"/>
                    <a:pt x="542" y="945"/>
                  </a:cubicBezTo>
                  <a:cubicBezTo>
                    <a:pt x="525" y="945"/>
                    <a:pt x="511" y="937"/>
                    <a:pt x="500" y="921"/>
                  </a:cubicBezTo>
                  <a:cubicBezTo>
                    <a:pt x="469" y="866"/>
                    <a:pt x="424" y="813"/>
                    <a:pt x="363" y="761"/>
                  </a:cubicBezTo>
                  <a:cubicBezTo>
                    <a:pt x="346" y="749"/>
                    <a:pt x="337" y="734"/>
                    <a:pt x="337" y="717"/>
                  </a:cubicBezTo>
                  <a:cubicBezTo>
                    <a:pt x="337" y="701"/>
                    <a:pt x="354" y="695"/>
                    <a:pt x="390" y="700"/>
                  </a:cubicBezTo>
                  <a:cubicBezTo>
                    <a:pt x="425" y="705"/>
                    <a:pt x="451" y="708"/>
                    <a:pt x="469" y="708"/>
                  </a:cubicBezTo>
                  <a:cubicBezTo>
                    <a:pt x="487" y="708"/>
                    <a:pt x="498" y="703"/>
                    <a:pt x="502" y="694"/>
                  </a:cubicBezTo>
                  <a:cubicBezTo>
                    <a:pt x="506" y="685"/>
                    <a:pt x="508" y="649"/>
                    <a:pt x="508" y="586"/>
                  </a:cubicBezTo>
                  <a:cubicBezTo>
                    <a:pt x="508" y="523"/>
                    <a:pt x="502" y="438"/>
                    <a:pt x="490" y="330"/>
                  </a:cubicBezTo>
                  <a:cubicBezTo>
                    <a:pt x="477" y="221"/>
                    <a:pt x="464" y="159"/>
                    <a:pt x="451" y="141"/>
                  </a:cubicBezTo>
                  <a:cubicBezTo>
                    <a:pt x="438" y="124"/>
                    <a:pt x="418" y="115"/>
                    <a:pt x="392" y="115"/>
                  </a:cubicBezTo>
                  <a:cubicBezTo>
                    <a:pt x="378" y="115"/>
                    <a:pt x="347" y="120"/>
                    <a:pt x="300" y="128"/>
                  </a:cubicBezTo>
                  <a:cubicBezTo>
                    <a:pt x="252" y="137"/>
                    <a:pt x="215" y="140"/>
                    <a:pt x="188" y="136"/>
                  </a:cubicBezTo>
                  <a:cubicBezTo>
                    <a:pt x="200" y="144"/>
                    <a:pt x="207" y="161"/>
                    <a:pt x="207" y="184"/>
                  </a:cubicBezTo>
                  <a:cubicBezTo>
                    <a:pt x="207" y="208"/>
                    <a:pt x="206" y="230"/>
                    <a:pt x="205" y="250"/>
                  </a:cubicBezTo>
                  <a:cubicBezTo>
                    <a:pt x="276" y="221"/>
                    <a:pt x="324" y="207"/>
                    <a:pt x="347" y="207"/>
                  </a:cubicBezTo>
                  <a:cubicBezTo>
                    <a:pt x="371" y="207"/>
                    <a:pt x="394" y="212"/>
                    <a:pt x="415" y="222"/>
                  </a:cubicBezTo>
                  <a:cubicBezTo>
                    <a:pt x="437" y="232"/>
                    <a:pt x="447" y="246"/>
                    <a:pt x="447" y="265"/>
                  </a:cubicBezTo>
                  <a:cubicBezTo>
                    <a:pt x="447" y="284"/>
                    <a:pt x="424" y="300"/>
                    <a:pt x="378" y="313"/>
                  </a:cubicBezTo>
                  <a:cubicBezTo>
                    <a:pt x="332" y="327"/>
                    <a:pt x="291" y="333"/>
                    <a:pt x="256" y="333"/>
                  </a:cubicBezTo>
                  <a:cubicBezTo>
                    <a:pt x="222" y="333"/>
                    <a:pt x="203" y="332"/>
                    <a:pt x="200" y="330"/>
                  </a:cubicBezTo>
                  <a:cubicBezTo>
                    <a:pt x="198" y="372"/>
                    <a:pt x="194" y="406"/>
                    <a:pt x="188" y="431"/>
                  </a:cubicBezTo>
                  <a:cubicBezTo>
                    <a:pt x="264" y="405"/>
                    <a:pt x="316" y="391"/>
                    <a:pt x="342" y="391"/>
                  </a:cubicBezTo>
                  <a:cubicBezTo>
                    <a:pt x="369" y="391"/>
                    <a:pt x="393" y="396"/>
                    <a:pt x="414" y="404"/>
                  </a:cubicBezTo>
                  <a:cubicBezTo>
                    <a:pt x="435" y="413"/>
                    <a:pt x="446" y="426"/>
                    <a:pt x="446" y="444"/>
                  </a:cubicBezTo>
                  <a:cubicBezTo>
                    <a:pt x="446" y="471"/>
                    <a:pt x="422" y="489"/>
                    <a:pt x="376" y="499"/>
                  </a:cubicBezTo>
                  <a:cubicBezTo>
                    <a:pt x="329" y="509"/>
                    <a:pt x="287" y="514"/>
                    <a:pt x="249" y="514"/>
                  </a:cubicBezTo>
                  <a:cubicBezTo>
                    <a:pt x="212" y="514"/>
                    <a:pt x="189" y="512"/>
                    <a:pt x="181" y="507"/>
                  </a:cubicBezTo>
                  <a:cubicBezTo>
                    <a:pt x="170" y="583"/>
                    <a:pt x="158" y="650"/>
                    <a:pt x="144" y="707"/>
                  </a:cubicBezTo>
                  <a:cubicBezTo>
                    <a:pt x="131" y="765"/>
                    <a:pt x="118" y="800"/>
                    <a:pt x="106" y="815"/>
                  </a:cubicBezTo>
                  <a:cubicBezTo>
                    <a:pt x="95" y="829"/>
                    <a:pt x="81" y="836"/>
                    <a:pt x="64" y="836"/>
                  </a:cubicBezTo>
                  <a:cubicBezTo>
                    <a:pt x="37" y="836"/>
                    <a:pt x="20" y="817"/>
                    <a:pt x="12" y="779"/>
                  </a:cubicBezTo>
                  <a:cubicBezTo>
                    <a:pt x="4" y="741"/>
                    <a:pt x="0" y="711"/>
                    <a:pt x="0" y="690"/>
                  </a:cubicBezTo>
                  <a:cubicBezTo>
                    <a:pt x="0" y="668"/>
                    <a:pt x="9" y="643"/>
                    <a:pt x="26" y="615"/>
                  </a:cubicBezTo>
                  <a:cubicBezTo>
                    <a:pt x="43" y="587"/>
                    <a:pt x="58" y="536"/>
                    <a:pt x="70" y="461"/>
                  </a:cubicBezTo>
                  <a:cubicBezTo>
                    <a:pt x="82" y="387"/>
                    <a:pt x="88" y="317"/>
                    <a:pt x="88" y="252"/>
                  </a:cubicBezTo>
                  <a:cubicBezTo>
                    <a:pt x="88" y="187"/>
                    <a:pt x="84" y="146"/>
                    <a:pt x="74" y="129"/>
                  </a:cubicBezTo>
                  <a:cubicBezTo>
                    <a:pt x="65" y="112"/>
                    <a:pt x="60" y="95"/>
                    <a:pt x="60" y="77"/>
                  </a:cubicBezTo>
                  <a:cubicBezTo>
                    <a:pt x="60" y="60"/>
                    <a:pt x="69" y="51"/>
                    <a:pt x="87" y="51"/>
                  </a:cubicBezTo>
                  <a:cubicBezTo>
                    <a:pt x="105" y="51"/>
                    <a:pt x="123" y="54"/>
                    <a:pt x="142" y="60"/>
                  </a:cubicBezTo>
                  <a:cubicBezTo>
                    <a:pt x="184" y="60"/>
                    <a:pt x="232" y="56"/>
                    <a:pt x="286" y="46"/>
                  </a:cubicBezTo>
                  <a:cubicBezTo>
                    <a:pt x="339" y="37"/>
                    <a:pt x="377" y="27"/>
                    <a:pt x="400" y="16"/>
                  </a:cubicBezTo>
                  <a:cubicBezTo>
                    <a:pt x="423" y="5"/>
                    <a:pt x="449" y="0"/>
                    <a:pt x="47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91" y="966"/>
              <a:ext cx="1211" cy="80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1" h="804">
                  <a:moveTo>
                    <a:pt x="422" y="0"/>
                  </a:moveTo>
                  <a:cubicBezTo>
                    <a:pt x="451" y="0"/>
                    <a:pt x="488" y="6"/>
                    <a:pt x="535" y="17"/>
                  </a:cubicBezTo>
                  <a:cubicBezTo>
                    <a:pt x="581" y="29"/>
                    <a:pt x="604" y="50"/>
                    <a:pt x="604" y="81"/>
                  </a:cubicBezTo>
                  <a:cubicBezTo>
                    <a:pt x="604" y="93"/>
                    <a:pt x="599" y="110"/>
                    <a:pt x="590" y="131"/>
                  </a:cubicBezTo>
                  <a:cubicBezTo>
                    <a:pt x="581" y="152"/>
                    <a:pt x="574" y="195"/>
                    <a:pt x="570" y="260"/>
                  </a:cubicBezTo>
                  <a:cubicBezTo>
                    <a:pt x="634" y="243"/>
                    <a:pt x="677" y="231"/>
                    <a:pt x="698" y="224"/>
                  </a:cubicBezTo>
                  <a:cubicBezTo>
                    <a:pt x="720" y="216"/>
                    <a:pt x="742" y="213"/>
                    <a:pt x="766" y="213"/>
                  </a:cubicBezTo>
                  <a:cubicBezTo>
                    <a:pt x="789" y="213"/>
                    <a:pt x="812" y="218"/>
                    <a:pt x="833" y="229"/>
                  </a:cubicBezTo>
                  <a:cubicBezTo>
                    <a:pt x="854" y="239"/>
                    <a:pt x="865" y="253"/>
                    <a:pt x="865" y="269"/>
                  </a:cubicBezTo>
                  <a:cubicBezTo>
                    <a:pt x="865" y="285"/>
                    <a:pt x="848" y="300"/>
                    <a:pt x="813" y="313"/>
                  </a:cubicBezTo>
                  <a:cubicBezTo>
                    <a:pt x="778" y="327"/>
                    <a:pt x="696" y="345"/>
                    <a:pt x="565" y="368"/>
                  </a:cubicBezTo>
                  <a:lnTo>
                    <a:pt x="562" y="437"/>
                  </a:lnTo>
                  <a:cubicBezTo>
                    <a:pt x="601" y="423"/>
                    <a:pt x="631" y="414"/>
                    <a:pt x="652" y="407"/>
                  </a:cubicBezTo>
                  <a:cubicBezTo>
                    <a:pt x="673" y="400"/>
                    <a:pt x="696" y="397"/>
                    <a:pt x="720" y="397"/>
                  </a:cubicBezTo>
                  <a:cubicBezTo>
                    <a:pt x="744" y="397"/>
                    <a:pt x="766" y="403"/>
                    <a:pt x="786" y="415"/>
                  </a:cubicBezTo>
                  <a:cubicBezTo>
                    <a:pt x="806" y="426"/>
                    <a:pt x="816" y="441"/>
                    <a:pt x="816" y="458"/>
                  </a:cubicBezTo>
                  <a:cubicBezTo>
                    <a:pt x="816" y="476"/>
                    <a:pt x="798" y="490"/>
                    <a:pt x="762" y="500"/>
                  </a:cubicBezTo>
                  <a:cubicBezTo>
                    <a:pt x="726" y="511"/>
                    <a:pt x="658" y="524"/>
                    <a:pt x="560" y="541"/>
                  </a:cubicBezTo>
                  <a:lnTo>
                    <a:pt x="557" y="625"/>
                  </a:lnTo>
                  <a:cubicBezTo>
                    <a:pt x="768" y="586"/>
                    <a:pt x="879" y="565"/>
                    <a:pt x="890" y="563"/>
                  </a:cubicBezTo>
                  <a:cubicBezTo>
                    <a:pt x="947" y="548"/>
                    <a:pt x="997" y="540"/>
                    <a:pt x="1039" y="540"/>
                  </a:cubicBezTo>
                  <a:cubicBezTo>
                    <a:pt x="1081" y="540"/>
                    <a:pt x="1120" y="552"/>
                    <a:pt x="1156" y="575"/>
                  </a:cubicBezTo>
                  <a:cubicBezTo>
                    <a:pt x="1193" y="598"/>
                    <a:pt x="1211" y="620"/>
                    <a:pt x="1211" y="642"/>
                  </a:cubicBezTo>
                  <a:cubicBezTo>
                    <a:pt x="1211" y="677"/>
                    <a:pt x="1176" y="695"/>
                    <a:pt x="1105" y="695"/>
                  </a:cubicBezTo>
                  <a:cubicBezTo>
                    <a:pt x="1085" y="695"/>
                    <a:pt x="1063" y="694"/>
                    <a:pt x="1041" y="691"/>
                  </a:cubicBezTo>
                  <a:cubicBezTo>
                    <a:pt x="1019" y="689"/>
                    <a:pt x="987" y="687"/>
                    <a:pt x="943" y="687"/>
                  </a:cubicBezTo>
                  <a:cubicBezTo>
                    <a:pt x="810" y="687"/>
                    <a:pt x="680" y="696"/>
                    <a:pt x="552" y="713"/>
                  </a:cubicBezTo>
                  <a:cubicBezTo>
                    <a:pt x="424" y="730"/>
                    <a:pt x="309" y="754"/>
                    <a:pt x="207" y="785"/>
                  </a:cubicBezTo>
                  <a:cubicBezTo>
                    <a:pt x="171" y="798"/>
                    <a:pt x="142" y="804"/>
                    <a:pt x="120" y="804"/>
                  </a:cubicBezTo>
                  <a:cubicBezTo>
                    <a:pt x="98" y="804"/>
                    <a:pt x="73" y="797"/>
                    <a:pt x="44" y="782"/>
                  </a:cubicBezTo>
                  <a:cubicBezTo>
                    <a:pt x="15" y="767"/>
                    <a:pt x="0" y="749"/>
                    <a:pt x="0" y="728"/>
                  </a:cubicBezTo>
                  <a:cubicBezTo>
                    <a:pt x="0" y="707"/>
                    <a:pt x="18" y="696"/>
                    <a:pt x="53" y="696"/>
                  </a:cubicBezTo>
                  <a:cubicBezTo>
                    <a:pt x="82" y="696"/>
                    <a:pt x="212" y="678"/>
                    <a:pt x="442" y="643"/>
                  </a:cubicBezTo>
                  <a:lnTo>
                    <a:pt x="442" y="559"/>
                  </a:lnTo>
                  <a:cubicBezTo>
                    <a:pt x="413" y="566"/>
                    <a:pt x="382" y="569"/>
                    <a:pt x="348" y="569"/>
                  </a:cubicBezTo>
                  <a:cubicBezTo>
                    <a:pt x="315" y="569"/>
                    <a:pt x="289" y="565"/>
                    <a:pt x="271" y="557"/>
                  </a:cubicBezTo>
                  <a:cubicBezTo>
                    <a:pt x="252" y="550"/>
                    <a:pt x="243" y="538"/>
                    <a:pt x="243" y="523"/>
                  </a:cubicBezTo>
                  <a:cubicBezTo>
                    <a:pt x="243" y="508"/>
                    <a:pt x="251" y="497"/>
                    <a:pt x="268" y="492"/>
                  </a:cubicBezTo>
                  <a:cubicBezTo>
                    <a:pt x="284" y="487"/>
                    <a:pt x="343" y="476"/>
                    <a:pt x="443" y="458"/>
                  </a:cubicBezTo>
                  <a:lnTo>
                    <a:pt x="444" y="388"/>
                  </a:lnTo>
                  <a:cubicBezTo>
                    <a:pt x="379" y="402"/>
                    <a:pt x="331" y="409"/>
                    <a:pt x="302" y="409"/>
                  </a:cubicBezTo>
                  <a:cubicBezTo>
                    <a:pt x="274" y="409"/>
                    <a:pt x="249" y="404"/>
                    <a:pt x="228" y="394"/>
                  </a:cubicBezTo>
                  <a:cubicBezTo>
                    <a:pt x="208" y="384"/>
                    <a:pt x="198" y="371"/>
                    <a:pt x="198" y="354"/>
                  </a:cubicBezTo>
                  <a:cubicBezTo>
                    <a:pt x="198" y="337"/>
                    <a:pt x="212" y="326"/>
                    <a:pt x="242" y="321"/>
                  </a:cubicBezTo>
                  <a:cubicBezTo>
                    <a:pt x="312" y="309"/>
                    <a:pt x="379" y="296"/>
                    <a:pt x="442" y="282"/>
                  </a:cubicBezTo>
                  <a:cubicBezTo>
                    <a:pt x="441" y="240"/>
                    <a:pt x="437" y="199"/>
                    <a:pt x="431" y="160"/>
                  </a:cubicBezTo>
                  <a:cubicBezTo>
                    <a:pt x="424" y="121"/>
                    <a:pt x="414" y="95"/>
                    <a:pt x="400" y="81"/>
                  </a:cubicBezTo>
                  <a:cubicBezTo>
                    <a:pt x="385" y="66"/>
                    <a:pt x="378" y="49"/>
                    <a:pt x="378" y="30"/>
                  </a:cubicBezTo>
                  <a:cubicBezTo>
                    <a:pt x="378" y="10"/>
                    <a:pt x="393" y="0"/>
                    <a:pt x="42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67" y="1109"/>
              <a:ext cx="308" cy="23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" h="238">
                  <a:moveTo>
                    <a:pt x="81" y="0"/>
                  </a:moveTo>
                  <a:cubicBezTo>
                    <a:pt x="136" y="0"/>
                    <a:pt x="181" y="6"/>
                    <a:pt x="217" y="19"/>
                  </a:cubicBezTo>
                  <a:cubicBezTo>
                    <a:pt x="252" y="31"/>
                    <a:pt x="276" y="48"/>
                    <a:pt x="289" y="68"/>
                  </a:cubicBezTo>
                  <a:cubicBezTo>
                    <a:pt x="302" y="88"/>
                    <a:pt x="308" y="117"/>
                    <a:pt x="308" y="153"/>
                  </a:cubicBezTo>
                  <a:cubicBezTo>
                    <a:pt x="308" y="209"/>
                    <a:pt x="288" y="238"/>
                    <a:pt x="247" y="238"/>
                  </a:cubicBezTo>
                  <a:cubicBezTo>
                    <a:pt x="218" y="238"/>
                    <a:pt x="170" y="208"/>
                    <a:pt x="102" y="148"/>
                  </a:cubicBezTo>
                  <a:cubicBezTo>
                    <a:pt x="34" y="88"/>
                    <a:pt x="0" y="48"/>
                    <a:pt x="0" y="29"/>
                  </a:cubicBezTo>
                  <a:cubicBezTo>
                    <a:pt x="0" y="10"/>
                    <a:pt x="27" y="0"/>
                    <a:pt x="81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668" y="1523"/>
              <a:ext cx="681" cy="90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900">
                  <a:moveTo>
                    <a:pt x="382" y="0"/>
                  </a:moveTo>
                  <a:cubicBezTo>
                    <a:pt x="401" y="0"/>
                    <a:pt x="434" y="10"/>
                    <a:pt x="481" y="31"/>
                  </a:cubicBezTo>
                  <a:cubicBezTo>
                    <a:pt x="527" y="51"/>
                    <a:pt x="551" y="71"/>
                    <a:pt x="551" y="90"/>
                  </a:cubicBezTo>
                  <a:cubicBezTo>
                    <a:pt x="551" y="109"/>
                    <a:pt x="536" y="130"/>
                    <a:pt x="506" y="151"/>
                  </a:cubicBezTo>
                  <a:cubicBezTo>
                    <a:pt x="490" y="163"/>
                    <a:pt x="478" y="199"/>
                    <a:pt x="471" y="256"/>
                  </a:cubicBezTo>
                  <a:cubicBezTo>
                    <a:pt x="464" y="313"/>
                    <a:pt x="457" y="426"/>
                    <a:pt x="451" y="595"/>
                  </a:cubicBezTo>
                  <a:cubicBezTo>
                    <a:pt x="548" y="521"/>
                    <a:pt x="613" y="484"/>
                    <a:pt x="646" y="484"/>
                  </a:cubicBezTo>
                  <a:cubicBezTo>
                    <a:pt x="669" y="484"/>
                    <a:pt x="681" y="493"/>
                    <a:pt x="681" y="511"/>
                  </a:cubicBezTo>
                  <a:cubicBezTo>
                    <a:pt x="681" y="529"/>
                    <a:pt x="668" y="549"/>
                    <a:pt x="641" y="570"/>
                  </a:cubicBezTo>
                  <a:cubicBezTo>
                    <a:pt x="581" y="619"/>
                    <a:pt x="528" y="668"/>
                    <a:pt x="481" y="717"/>
                  </a:cubicBezTo>
                  <a:cubicBezTo>
                    <a:pt x="435" y="766"/>
                    <a:pt x="405" y="803"/>
                    <a:pt x="392" y="827"/>
                  </a:cubicBezTo>
                  <a:cubicBezTo>
                    <a:pt x="363" y="876"/>
                    <a:pt x="336" y="900"/>
                    <a:pt x="311" y="900"/>
                  </a:cubicBezTo>
                  <a:cubicBezTo>
                    <a:pt x="286" y="900"/>
                    <a:pt x="266" y="881"/>
                    <a:pt x="250" y="843"/>
                  </a:cubicBezTo>
                  <a:cubicBezTo>
                    <a:pt x="235" y="804"/>
                    <a:pt x="228" y="776"/>
                    <a:pt x="228" y="757"/>
                  </a:cubicBezTo>
                  <a:cubicBezTo>
                    <a:pt x="228" y="738"/>
                    <a:pt x="238" y="718"/>
                    <a:pt x="258" y="697"/>
                  </a:cubicBezTo>
                  <a:cubicBezTo>
                    <a:pt x="278" y="674"/>
                    <a:pt x="297" y="637"/>
                    <a:pt x="316" y="586"/>
                  </a:cubicBezTo>
                  <a:cubicBezTo>
                    <a:pt x="335" y="535"/>
                    <a:pt x="344" y="410"/>
                    <a:pt x="344" y="211"/>
                  </a:cubicBezTo>
                  <a:cubicBezTo>
                    <a:pt x="344" y="183"/>
                    <a:pt x="344" y="169"/>
                    <a:pt x="344" y="168"/>
                  </a:cubicBezTo>
                  <a:cubicBezTo>
                    <a:pt x="344" y="167"/>
                    <a:pt x="344" y="167"/>
                    <a:pt x="344" y="167"/>
                  </a:cubicBezTo>
                  <a:lnTo>
                    <a:pt x="344" y="167"/>
                  </a:lnTo>
                  <a:lnTo>
                    <a:pt x="345" y="167"/>
                  </a:lnTo>
                  <a:cubicBezTo>
                    <a:pt x="346" y="166"/>
                    <a:pt x="348" y="166"/>
                    <a:pt x="348" y="166"/>
                  </a:cubicBezTo>
                  <a:cubicBezTo>
                    <a:pt x="347" y="166"/>
                    <a:pt x="345" y="166"/>
                    <a:pt x="345" y="166"/>
                  </a:cubicBezTo>
                  <a:lnTo>
                    <a:pt x="344" y="167"/>
                  </a:lnTo>
                  <a:lnTo>
                    <a:pt x="342" y="167"/>
                  </a:lnTo>
                  <a:cubicBezTo>
                    <a:pt x="328" y="172"/>
                    <a:pt x="297" y="185"/>
                    <a:pt x="249" y="207"/>
                  </a:cubicBezTo>
                  <a:lnTo>
                    <a:pt x="181" y="245"/>
                  </a:lnTo>
                  <a:cubicBezTo>
                    <a:pt x="161" y="256"/>
                    <a:pt x="138" y="262"/>
                    <a:pt x="113" y="262"/>
                  </a:cubicBezTo>
                  <a:cubicBezTo>
                    <a:pt x="88" y="262"/>
                    <a:pt x="63" y="251"/>
                    <a:pt x="38" y="228"/>
                  </a:cubicBezTo>
                  <a:cubicBezTo>
                    <a:pt x="13" y="205"/>
                    <a:pt x="0" y="185"/>
                    <a:pt x="0" y="167"/>
                  </a:cubicBezTo>
                  <a:cubicBezTo>
                    <a:pt x="0" y="149"/>
                    <a:pt x="20" y="139"/>
                    <a:pt x="60" y="138"/>
                  </a:cubicBezTo>
                  <a:cubicBezTo>
                    <a:pt x="100" y="137"/>
                    <a:pt x="147" y="124"/>
                    <a:pt x="202" y="101"/>
                  </a:cubicBezTo>
                  <a:cubicBezTo>
                    <a:pt x="257" y="78"/>
                    <a:pt x="294" y="57"/>
                    <a:pt x="314" y="38"/>
                  </a:cubicBezTo>
                  <a:cubicBezTo>
                    <a:pt x="341" y="13"/>
                    <a:pt x="364" y="0"/>
                    <a:pt x="382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40155" y="4716145"/>
            <a:ext cx="1102360" cy="1163320"/>
            <a:chOff x="8704" y="502"/>
            <a:chExt cx="1614" cy="1703"/>
          </a:xfrm>
        </p:grpSpPr>
        <p:sp>
          <p:nvSpPr>
            <p:cNvPr id="24" name="文本框 23"/>
            <p:cNvSpPr txBox="1"/>
            <p:nvPr/>
          </p:nvSpPr>
          <p:spPr>
            <a:xfrm>
              <a:off x="9382" y="1241"/>
              <a:ext cx="611" cy="96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1" h="964">
                  <a:moveTo>
                    <a:pt x="458" y="0"/>
                  </a:moveTo>
                  <a:cubicBezTo>
                    <a:pt x="476" y="0"/>
                    <a:pt x="505" y="10"/>
                    <a:pt x="545" y="31"/>
                  </a:cubicBezTo>
                  <a:cubicBezTo>
                    <a:pt x="585" y="52"/>
                    <a:pt x="605" y="71"/>
                    <a:pt x="605" y="89"/>
                  </a:cubicBezTo>
                  <a:cubicBezTo>
                    <a:pt x="605" y="106"/>
                    <a:pt x="600" y="123"/>
                    <a:pt x="589" y="139"/>
                  </a:cubicBezTo>
                  <a:cubicBezTo>
                    <a:pt x="579" y="156"/>
                    <a:pt x="573" y="180"/>
                    <a:pt x="573" y="212"/>
                  </a:cubicBezTo>
                  <a:cubicBezTo>
                    <a:pt x="573" y="244"/>
                    <a:pt x="578" y="312"/>
                    <a:pt x="586" y="417"/>
                  </a:cubicBezTo>
                  <a:lnTo>
                    <a:pt x="611" y="721"/>
                  </a:lnTo>
                  <a:cubicBezTo>
                    <a:pt x="611" y="776"/>
                    <a:pt x="596" y="830"/>
                    <a:pt x="567" y="883"/>
                  </a:cubicBezTo>
                  <a:cubicBezTo>
                    <a:pt x="537" y="937"/>
                    <a:pt x="509" y="964"/>
                    <a:pt x="484" y="964"/>
                  </a:cubicBezTo>
                  <a:cubicBezTo>
                    <a:pt x="463" y="964"/>
                    <a:pt x="449" y="952"/>
                    <a:pt x="442" y="929"/>
                  </a:cubicBezTo>
                  <a:cubicBezTo>
                    <a:pt x="418" y="866"/>
                    <a:pt x="389" y="812"/>
                    <a:pt x="353" y="769"/>
                  </a:cubicBezTo>
                  <a:cubicBezTo>
                    <a:pt x="336" y="750"/>
                    <a:pt x="327" y="732"/>
                    <a:pt x="327" y="718"/>
                  </a:cubicBezTo>
                  <a:cubicBezTo>
                    <a:pt x="327" y="704"/>
                    <a:pt x="334" y="696"/>
                    <a:pt x="348" y="696"/>
                  </a:cubicBezTo>
                  <a:cubicBezTo>
                    <a:pt x="361" y="696"/>
                    <a:pt x="379" y="700"/>
                    <a:pt x="402" y="708"/>
                  </a:cubicBezTo>
                  <a:cubicBezTo>
                    <a:pt x="424" y="715"/>
                    <a:pt x="439" y="719"/>
                    <a:pt x="447" y="719"/>
                  </a:cubicBezTo>
                  <a:cubicBezTo>
                    <a:pt x="454" y="719"/>
                    <a:pt x="459" y="717"/>
                    <a:pt x="462" y="713"/>
                  </a:cubicBezTo>
                  <a:cubicBezTo>
                    <a:pt x="464" y="710"/>
                    <a:pt x="466" y="685"/>
                    <a:pt x="468" y="640"/>
                  </a:cubicBezTo>
                  <a:cubicBezTo>
                    <a:pt x="470" y="594"/>
                    <a:pt x="471" y="550"/>
                    <a:pt x="471" y="508"/>
                  </a:cubicBezTo>
                  <a:cubicBezTo>
                    <a:pt x="471" y="465"/>
                    <a:pt x="466" y="397"/>
                    <a:pt x="458" y="302"/>
                  </a:cubicBezTo>
                  <a:cubicBezTo>
                    <a:pt x="450" y="207"/>
                    <a:pt x="444" y="153"/>
                    <a:pt x="438" y="139"/>
                  </a:cubicBezTo>
                  <a:cubicBezTo>
                    <a:pt x="432" y="126"/>
                    <a:pt x="423" y="119"/>
                    <a:pt x="410" y="119"/>
                  </a:cubicBezTo>
                  <a:cubicBezTo>
                    <a:pt x="396" y="119"/>
                    <a:pt x="366" y="123"/>
                    <a:pt x="317" y="132"/>
                  </a:cubicBezTo>
                  <a:cubicBezTo>
                    <a:pt x="269" y="141"/>
                    <a:pt x="234" y="145"/>
                    <a:pt x="214" y="145"/>
                  </a:cubicBezTo>
                  <a:cubicBezTo>
                    <a:pt x="201" y="145"/>
                    <a:pt x="192" y="145"/>
                    <a:pt x="188" y="145"/>
                  </a:cubicBezTo>
                  <a:lnTo>
                    <a:pt x="187" y="144"/>
                  </a:lnTo>
                  <a:lnTo>
                    <a:pt x="186" y="143"/>
                  </a:lnTo>
                  <a:cubicBezTo>
                    <a:pt x="185" y="144"/>
                    <a:pt x="185" y="144"/>
                    <a:pt x="186" y="144"/>
                  </a:cubicBezTo>
                  <a:lnTo>
                    <a:pt x="187" y="144"/>
                  </a:lnTo>
                  <a:lnTo>
                    <a:pt x="187" y="145"/>
                  </a:lnTo>
                  <a:cubicBezTo>
                    <a:pt x="190" y="149"/>
                    <a:pt x="191" y="159"/>
                    <a:pt x="191" y="175"/>
                  </a:cubicBezTo>
                  <a:cubicBezTo>
                    <a:pt x="191" y="194"/>
                    <a:pt x="190" y="220"/>
                    <a:pt x="186" y="254"/>
                  </a:cubicBezTo>
                  <a:cubicBezTo>
                    <a:pt x="279" y="224"/>
                    <a:pt x="336" y="209"/>
                    <a:pt x="357" y="209"/>
                  </a:cubicBezTo>
                  <a:cubicBezTo>
                    <a:pt x="378" y="209"/>
                    <a:pt x="397" y="213"/>
                    <a:pt x="414" y="221"/>
                  </a:cubicBezTo>
                  <a:cubicBezTo>
                    <a:pt x="431" y="229"/>
                    <a:pt x="440" y="241"/>
                    <a:pt x="440" y="256"/>
                  </a:cubicBezTo>
                  <a:cubicBezTo>
                    <a:pt x="440" y="271"/>
                    <a:pt x="433" y="282"/>
                    <a:pt x="418" y="291"/>
                  </a:cubicBezTo>
                  <a:cubicBezTo>
                    <a:pt x="403" y="299"/>
                    <a:pt x="373" y="307"/>
                    <a:pt x="326" y="315"/>
                  </a:cubicBezTo>
                  <a:cubicBezTo>
                    <a:pt x="279" y="324"/>
                    <a:pt x="244" y="328"/>
                    <a:pt x="222" y="328"/>
                  </a:cubicBezTo>
                  <a:cubicBezTo>
                    <a:pt x="199" y="328"/>
                    <a:pt x="186" y="327"/>
                    <a:pt x="182" y="324"/>
                  </a:cubicBezTo>
                  <a:cubicBezTo>
                    <a:pt x="179" y="362"/>
                    <a:pt x="175" y="405"/>
                    <a:pt x="169" y="454"/>
                  </a:cubicBezTo>
                  <a:cubicBezTo>
                    <a:pt x="264" y="422"/>
                    <a:pt x="324" y="407"/>
                    <a:pt x="348" y="407"/>
                  </a:cubicBezTo>
                  <a:cubicBezTo>
                    <a:pt x="371" y="407"/>
                    <a:pt x="391" y="411"/>
                    <a:pt x="407" y="419"/>
                  </a:cubicBezTo>
                  <a:cubicBezTo>
                    <a:pt x="423" y="427"/>
                    <a:pt x="430" y="439"/>
                    <a:pt x="430" y="454"/>
                  </a:cubicBezTo>
                  <a:cubicBezTo>
                    <a:pt x="430" y="470"/>
                    <a:pt x="424" y="481"/>
                    <a:pt x="410" y="490"/>
                  </a:cubicBezTo>
                  <a:cubicBezTo>
                    <a:pt x="396" y="498"/>
                    <a:pt x="367" y="506"/>
                    <a:pt x="321" y="516"/>
                  </a:cubicBezTo>
                  <a:cubicBezTo>
                    <a:pt x="276" y="525"/>
                    <a:pt x="239" y="529"/>
                    <a:pt x="211" y="529"/>
                  </a:cubicBezTo>
                  <a:cubicBezTo>
                    <a:pt x="183" y="529"/>
                    <a:pt x="167" y="527"/>
                    <a:pt x="162" y="524"/>
                  </a:cubicBezTo>
                  <a:cubicBezTo>
                    <a:pt x="145" y="668"/>
                    <a:pt x="130" y="761"/>
                    <a:pt x="118" y="802"/>
                  </a:cubicBezTo>
                  <a:cubicBezTo>
                    <a:pt x="106" y="844"/>
                    <a:pt x="89" y="864"/>
                    <a:pt x="67" y="864"/>
                  </a:cubicBezTo>
                  <a:cubicBezTo>
                    <a:pt x="44" y="864"/>
                    <a:pt x="28" y="847"/>
                    <a:pt x="17" y="813"/>
                  </a:cubicBezTo>
                  <a:cubicBezTo>
                    <a:pt x="6" y="779"/>
                    <a:pt x="0" y="750"/>
                    <a:pt x="0" y="726"/>
                  </a:cubicBezTo>
                  <a:cubicBezTo>
                    <a:pt x="0" y="702"/>
                    <a:pt x="9" y="669"/>
                    <a:pt x="27" y="627"/>
                  </a:cubicBezTo>
                  <a:cubicBezTo>
                    <a:pt x="44" y="585"/>
                    <a:pt x="59" y="519"/>
                    <a:pt x="71" y="430"/>
                  </a:cubicBezTo>
                  <a:cubicBezTo>
                    <a:pt x="83" y="341"/>
                    <a:pt x="88" y="271"/>
                    <a:pt x="88" y="218"/>
                  </a:cubicBezTo>
                  <a:cubicBezTo>
                    <a:pt x="88" y="166"/>
                    <a:pt x="85" y="134"/>
                    <a:pt x="78" y="123"/>
                  </a:cubicBezTo>
                  <a:cubicBezTo>
                    <a:pt x="71" y="111"/>
                    <a:pt x="68" y="97"/>
                    <a:pt x="68" y="81"/>
                  </a:cubicBezTo>
                  <a:cubicBezTo>
                    <a:pt x="68" y="65"/>
                    <a:pt x="77" y="56"/>
                    <a:pt x="95" y="56"/>
                  </a:cubicBezTo>
                  <a:cubicBezTo>
                    <a:pt x="113" y="56"/>
                    <a:pt x="132" y="60"/>
                    <a:pt x="152" y="66"/>
                  </a:cubicBezTo>
                  <a:cubicBezTo>
                    <a:pt x="248" y="66"/>
                    <a:pt x="330" y="49"/>
                    <a:pt x="400" y="16"/>
                  </a:cubicBezTo>
                  <a:cubicBezTo>
                    <a:pt x="422" y="5"/>
                    <a:pt x="441" y="0"/>
                    <a:pt x="458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128" y="502"/>
              <a:ext cx="1191" cy="79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1" h="791">
                  <a:moveTo>
                    <a:pt x="507" y="0"/>
                  </a:moveTo>
                  <a:cubicBezTo>
                    <a:pt x="533" y="0"/>
                    <a:pt x="567" y="9"/>
                    <a:pt x="607" y="27"/>
                  </a:cubicBezTo>
                  <a:cubicBezTo>
                    <a:pt x="647" y="45"/>
                    <a:pt x="668" y="69"/>
                    <a:pt x="668" y="98"/>
                  </a:cubicBezTo>
                  <a:cubicBezTo>
                    <a:pt x="668" y="110"/>
                    <a:pt x="664" y="122"/>
                    <a:pt x="658" y="135"/>
                  </a:cubicBezTo>
                  <a:cubicBezTo>
                    <a:pt x="646" y="158"/>
                    <a:pt x="638" y="196"/>
                    <a:pt x="632" y="250"/>
                  </a:cubicBezTo>
                  <a:cubicBezTo>
                    <a:pt x="717" y="221"/>
                    <a:pt x="774" y="207"/>
                    <a:pt x="802" y="207"/>
                  </a:cubicBezTo>
                  <a:cubicBezTo>
                    <a:pt x="830" y="207"/>
                    <a:pt x="854" y="212"/>
                    <a:pt x="872" y="223"/>
                  </a:cubicBezTo>
                  <a:cubicBezTo>
                    <a:pt x="890" y="233"/>
                    <a:pt x="899" y="247"/>
                    <a:pt x="899" y="265"/>
                  </a:cubicBezTo>
                  <a:cubicBezTo>
                    <a:pt x="899" y="283"/>
                    <a:pt x="884" y="297"/>
                    <a:pt x="854" y="307"/>
                  </a:cubicBezTo>
                  <a:cubicBezTo>
                    <a:pt x="824" y="317"/>
                    <a:pt x="749" y="334"/>
                    <a:pt x="629" y="358"/>
                  </a:cubicBezTo>
                  <a:lnTo>
                    <a:pt x="626" y="423"/>
                  </a:lnTo>
                  <a:cubicBezTo>
                    <a:pt x="647" y="414"/>
                    <a:pt x="668" y="406"/>
                    <a:pt x="688" y="399"/>
                  </a:cubicBezTo>
                  <a:cubicBezTo>
                    <a:pt x="709" y="393"/>
                    <a:pt x="729" y="390"/>
                    <a:pt x="750" y="390"/>
                  </a:cubicBezTo>
                  <a:cubicBezTo>
                    <a:pt x="771" y="390"/>
                    <a:pt x="793" y="393"/>
                    <a:pt x="816" y="401"/>
                  </a:cubicBezTo>
                  <a:cubicBezTo>
                    <a:pt x="839" y="408"/>
                    <a:pt x="850" y="422"/>
                    <a:pt x="850" y="441"/>
                  </a:cubicBezTo>
                  <a:cubicBezTo>
                    <a:pt x="850" y="460"/>
                    <a:pt x="842" y="472"/>
                    <a:pt x="825" y="478"/>
                  </a:cubicBezTo>
                  <a:cubicBezTo>
                    <a:pt x="807" y="484"/>
                    <a:pt x="740" y="497"/>
                    <a:pt x="624" y="519"/>
                  </a:cubicBezTo>
                  <a:lnTo>
                    <a:pt x="621" y="600"/>
                  </a:lnTo>
                  <a:cubicBezTo>
                    <a:pt x="766" y="573"/>
                    <a:pt x="856" y="555"/>
                    <a:pt x="890" y="547"/>
                  </a:cubicBezTo>
                  <a:cubicBezTo>
                    <a:pt x="924" y="539"/>
                    <a:pt x="960" y="534"/>
                    <a:pt x="1000" y="534"/>
                  </a:cubicBezTo>
                  <a:cubicBezTo>
                    <a:pt x="1060" y="534"/>
                    <a:pt x="1107" y="545"/>
                    <a:pt x="1140" y="567"/>
                  </a:cubicBezTo>
                  <a:cubicBezTo>
                    <a:pt x="1174" y="589"/>
                    <a:pt x="1191" y="613"/>
                    <a:pt x="1191" y="639"/>
                  </a:cubicBezTo>
                  <a:cubicBezTo>
                    <a:pt x="1191" y="665"/>
                    <a:pt x="1158" y="678"/>
                    <a:pt x="1092" y="678"/>
                  </a:cubicBezTo>
                  <a:cubicBezTo>
                    <a:pt x="1073" y="678"/>
                    <a:pt x="1050" y="677"/>
                    <a:pt x="1023" y="674"/>
                  </a:cubicBezTo>
                  <a:cubicBezTo>
                    <a:pt x="996" y="672"/>
                    <a:pt x="963" y="670"/>
                    <a:pt x="924" y="670"/>
                  </a:cubicBezTo>
                  <a:cubicBezTo>
                    <a:pt x="812" y="670"/>
                    <a:pt x="681" y="682"/>
                    <a:pt x="533" y="704"/>
                  </a:cubicBezTo>
                  <a:cubicBezTo>
                    <a:pt x="384" y="727"/>
                    <a:pt x="280" y="747"/>
                    <a:pt x="222" y="764"/>
                  </a:cubicBezTo>
                  <a:cubicBezTo>
                    <a:pt x="163" y="782"/>
                    <a:pt x="124" y="791"/>
                    <a:pt x="105" y="791"/>
                  </a:cubicBezTo>
                  <a:cubicBezTo>
                    <a:pt x="85" y="791"/>
                    <a:pt x="63" y="784"/>
                    <a:pt x="38" y="770"/>
                  </a:cubicBezTo>
                  <a:cubicBezTo>
                    <a:pt x="13" y="756"/>
                    <a:pt x="0" y="740"/>
                    <a:pt x="0" y="722"/>
                  </a:cubicBezTo>
                  <a:cubicBezTo>
                    <a:pt x="0" y="703"/>
                    <a:pt x="18" y="693"/>
                    <a:pt x="54" y="691"/>
                  </a:cubicBezTo>
                  <a:cubicBezTo>
                    <a:pt x="88" y="689"/>
                    <a:pt x="241" y="663"/>
                    <a:pt x="514" y="615"/>
                  </a:cubicBezTo>
                  <a:lnTo>
                    <a:pt x="516" y="535"/>
                  </a:lnTo>
                  <a:cubicBezTo>
                    <a:pt x="501" y="539"/>
                    <a:pt x="481" y="543"/>
                    <a:pt x="456" y="549"/>
                  </a:cubicBezTo>
                  <a:cubicBezTo>
                    <a:pt x="430" y="555"/>
                    <a:pt x="407" y="557"/>
                    <a:pt x="386" y="557"/>
                  </a:cubicBezTo>
                  <a:cubicBezTo>
                    <a:pt x="366" y="557"/>
                    <a:pt x="346" y="554"/>
                    <a:pt x="328" y="546"/>
                  </a:cubicBezTo>
                  <a:cubicBezTo>
                    <a:pt x="310" y="538"/>
                    <a:pt x="301" y="527"/>
                    <a:pt x="301" y="512"/>
                  </a:cubicBezTo>
                  <a:cubicBezTo>
                    <a:pt x="301" y="498"/>
                    <a:pt x="315" y="488"/>
                    <a:pt x="344" y="484"/>
                  </a:cubicBezTo>
                  <a:cubicBezTo>
                    <a:pt x="421" y="468"/>
                    <a:pt x="478" y="456"/>
                    <a:pt x="516" y="446"/>
                  </a:cubicBezTo>
                  <a:lnTo>
                    <a:pt x="518" y="379"/>
                  </a:lnTo>
                  <a:cubicBezTo>
                    <a:pt x="440" y="395"/>
                    <a:pt x="373" y="403"/>
                    <a:pt x="319" y="403"/>
                  </a:cubicBezTo>
                  <a:cubicBezTo>
                    <a:pt x="264" y="403"/>
                    <a:pt x="237" y="391"/>
                    <a:pt x="237" y="367"/>
                  </a:cubicBezTo>
                  <a:cubicBezTo>
                    <a:pt x="237" y="350"/>
                    <a:pt x="252" y="337"/>
                    <a:pt x="282" y="329"/>
                  </a:cubicBezTo>
                  <a:cubicBezTo>
                    <a:pt x="345" y="316"/>
                    <a:pt x="423" y="298"/>
                    <a:pt x="518" y="275"/>
                  </a:cubicBezTo>
                  <a:cubicBezTo>
                    <a:pt x="521" y="181"/>
                    <a:pt x="514" y="123"/>
                    <a:pt x="495" y="98"/>
                  </a:cubicBezTo>
                  <a:cubicBezTo>
                    <a:pt x="476" y="74"/>
                    <a:pt x="467" y="51"/>
                    <a:pt x="467" y="31"/>
                  </a:cubicBezTo>
                  <a:cubicBezTo>
                    <a:pt x="467" y="10"/>
                    <a:pt x="480" y="0"/>
                    <a:pt x="507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9" y="528"/>
              <a:ext cx="380" cy="155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0" h="1551">
                  <a:moveTo>
                    <a:pt x="220" y="401"/>
                  </a:moveTo>
                  <a:cubicBezTo>
                    <a:pt x="277" y="401"/>
                    <a:pt x="318" y="413"/>
                    <a:pt x="342" y="436"/>
                  </a:cubicBezTo>
                  <a:cubicBezTo>
                    <a:pt x="367" y="459"/>
                    <a:pt x="380" y="483"/>
                    <a:pt x="380" y="508"/>
                  </a:cubicBezTo>
                  <a:cubicBezTo>
                    <a:pt x="380" y="545"/>
                    <a:pt x="361" y="563"/>
                    <a:pt x="324" y="563"/>
                  </a:cubicBezTo>
                  <a:cubicBezTo>
                    <a:pt x="304" y="563"/>
                    <a:pt x="269" y="548"/>
                    <a:pt x="218" y="519"/>
                  </a:cubicBezTo>
                  <a:cubicBezTo>
                    <a:pt x="203" y="509"/>
                    <a:pt x="189" y="500"/>
                    <a:pt x="179" y="492"/>
                  </a:cubicBezTo>
                  <a:lnTo>
                    <a:pt x="175" y="489"/>
                  </a:lnTo>
                  <a:lnTo>
                    <a:pt x="175" y="484"/>
                  </a:lnTo>
                  <a:cubicBezTo>
                    <a:pt x="176" y="457"/>
                    <a:pt x="177" y="433"/>
                    <a:pt x="179" y="409"/>
                  </a:cubicBezTo>
                  <a:lnTo>
                    <a:pt x="179" y="405"/>
                  </a:lnTo>
                  <a:lnTo>
                    <a:pt x="180" y="404"/>
                  </a:lnTo>
                  <a:cubicBezTo>
                    <a:pt x="191" y="402"/>
                    <a:pt x="204" y="401"/>
                    <a:pt x="220" y="401"/>
                  </a:cubicBezTo>
                  <a:close/>
                  <a:moveTo>
                    <a:pt x="43" y="0"/>
                  </a:moveTo>
                  <a:cubicBezTo>
                    <a:pt x="63" y="0"/>
                    <a:pt x="99" y="12"/>
                    <a:pt x="149" y="36"/>
                  </a:cubicBezTo>
                  <a:cubicBezTo>
                    <a:pt x="199" y="60"/>
                    <a:pt x="223" y="88"/>
                    <a:pt x="223" y="121"/>
                  </a:cubicBezTo>
                  <a:cubicBezTo>
                    <a:pt x="223" y="137"/>
                    <a:pt x="217" y="162"/>
                    <a:pt x="203" y="196"/>
                  </a:cubicBezTo>
                  <a:cubicBezTo>
                    <a:pt x="193" y="221"/>
                    <a:pt x="185" y="285"/>
                    <a:pt x="180" y="387"/>
                  </a:cubicBezTo>
                  <a:lnTo>
                    <a:pt x="179" y="405"/>
                  </a:lnTo>
                  <a:lnTo>
                    <a:pt x="173" y="406"/>
                  </a:lnTo>
                  <a:cubicBezTo>
                    <a:pt x="153" y="412"/>
                    <a:pt x="143" y="422"/>
                    <a:pt x="143" y="438"/>
                  </a:cubicBezTo>
                  <a:cubicBezTo>
                    <a:pt x="143" y="453"/>
                    <a:pt x="153" y="469"/>
                    <a:pt x="172" y="487"/>
                  </a:cubicBezTo>
                  <a:lnTo>
                    <a:pt x="175" y="489"/>
                  </a:lnTo>
                  <a:lnTo>
                    <a:pt x="175" y="511"/>
                  </a:lnTo>
                  <a:cubicBezTo>
                    <a:pt x="171" y="631"/>
                    <a:pt x="169" y="784"/>
                    <a:pt x="169" y="969"/>
                  </a:cubicBezTo>
                  <a:lnTo>
                    <a:pt x="171" y="1252"/>
                  </a:lnTo>
                  <a:cubicBezTo>
                    <a:pt x="171" y="1284"/>
                    <a:pt x="167" y="1333"/>
                    <a:pt x="159" y="1397"/>
                  </a:cubicBezTo>
                  <a:cubicBezTo>
                    <a:pt x="151" y="1461"/>
                    <a:pt x="142" y="1503"/>
                    <a:pt x="132" y="1522"/>
                  </a:cubicBezTo>
                  <a:cubicBezTo>
                    <a:pt x="121" y="1541"/>
                    <a:pt x="106" y="1551"/>
                    <a:pt x="87" y="1551"/>
                  </a:cubicBezTo>
                  <a:cubicBezTo>
                    <a:pt x="67" y="1551"/>
                    <a:pt x="48" y="1532"/>
                    <a:pt x="29" y="1494"/>
                  </a:cubicBezTo>
                  <a:cubicBezTo>
                    <a:pt x="10" y="1457"/>
                    <a:pt x="0" y="1423"/>
                    <a:pt x="0" y="1394"/>
                  </a:cubicBezTo>
                  <a:cubicBezTo>
                    <a:pt x="0" y="1365"/>
                    <a:pt x="7" y="1326"/>
                    <a:pt x="21" y="1279"/>
                  </a:cubicBezTo>
                  <a:cubicBezTo>
                    <a:pt x="35" y="1231"/>
                    <a:pt x="46" y="1133"/>
                    <a:pt x="56" y="984"/>
                  </a:cubicBezTo>
                  <a:cubicBezTo>
                    <a:pt x="65" y="835"/>
                    <a:pt x="70" y="662"/>
                    <a:pt x="70" y="463"/>
                  </a:cubicBezTo>
                  <a:cubicBezTo>
                    <a:pt x="70" y="356"/>
                    <a:pt x="65" y="270"/>
                    <a:pt x="55" y="206"/>
                  </a:cubicBezTo>
                  <a:cubicBezTo>
                    <a:pt x="45" y="142"/>
                    <a:pt x="38" y="106"/>
                    <a:pt x="35" y="100"/>
                  </a:cubicBezTo>
                  <a:cubicBezTo>
                    <a:pt x="19" y="72"/>
                    <a:pt x="11" y="49"/>
                    <a:pt x="11" y="29"/>
                  </a:cubicBezTo>
                  <a:cubicBezTo>
                    <a:pt x="11" y="10"/>
                    <a:pt x="22" y="0"/>
                    <a:pt x="4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704" y="1025"/>
              <a:ext cx="190" cy="44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" h="443">
                  <a:moveTo>
                    <a:pt x="128" y="0"/>
                  </a:moveTo>
                  <a:cubicBezTo>
                    <a:pt x="143" y="0"/>
                    <a:pt x="157" y="15"/>
                    <a:pt x="170" y="46"/>
                  </a:cubicBezTo>
                  <a:cubicBezTo>
                    <a:pt x="183" y="77"/>
                    <a:pt x="190" y="112"/>
                    <a:pt x="190" y="149"/>
                  </a:cubicBezTo>
                  <a:cubicBezTo>
                    <a:pt x="190" y="187"/>
                    <a:pt x="177" y="245"/>
                    <a:pt x="151" y="324"/>
                  </a:cubicBezTo>
                  <a:cubicBezTo>
                    <a:pt x="125" y="403"/>
                    <a:pt x="96" y="443"/>
                    <a:pt x="64" y="443"/>
                  </a:cubicBezTo>
                  <a:cubicBezTo>
                    <a:pt x="47" y="443"/>
                    <a:pt x="32" y="432"/>
                    <a:pt x="19" y="411"/>
                  </a:cubicBezTo>
                  <a:cubicBezTo>
                    <a:pt x="6" y="389"/>
                    <a:pt x="0" y="368"/>
                    <a:pt x="0" y="346"/>
                  </a:cubicBezTo>
                  <a:cubicBezTo>
                    <a:pt x="0" y="309"/>
                    <a:pt x="16" y="263"/>
                    <a:pt x="47" y="207"/>
                  </a:cubicBezTo>
                  <a:cubicBezTo>
                    <a:pt x="50" y="202"/>
                    <a:pt x="59" y="177"/>
                    <a:pt x="72" y="132"/>
                  </a:cubicBezTo>
                  <a:cubicBezTo>
                    <a:pt x="85" y="87"/>
                    <a:pt x="93" y="54"/>
                    <a:pt x="97" y="32"/>
                  </a:cubicBezTo>
                  <a:cubicBezTo>
                    <a:pt x="101" y="11"/>
                    <a:pt x="111" y="0"/>
                    <a:pt x="12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149725" y="2075815"/>
            <a:ext cx="1283335" cy="1147445"/>
            <a:chOff x="6535" y="3269"/>
            <a:chExt cx="2021" cy="1807"/>
          </a:xfrm>
        </p:grpSpPr>
        <p:sp>
          <p:nvSpPr>
            <p:cNvPr id="33" name="文本框 32"/>
            <p:cNvSpPr txBox="1"/>
            <p:nvPr/>
          </p:nvSpPr>
          <p:spPr>
            <a:xfrm>
              <a:off x="7388" y="3388"/>
              <a:ext cx="1169" cy="168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2" h="1517">
                  <a:moveTo>
                    <a:pt x="485" y="699"/>
                  </a:moveTo>
                  <a:cubicBezTo>
                    <a:pt x="478" y="699"/>
                    <a:pt x="456" y="704"/>
                    <a:pt x="418" y="715"/>
                  </a:cubicBezTo>
                  <a:cubicBezTo>
                    <a:pt x="381" y="726"/>
                    <a:pt x="349" y="736"/>
                    <a:pt x="323" y="746"/>
                  </a:cubicBezTo>
                  <a:cubicBezTo>
                    <a:pt x="290" y="760"/>
                    <a:pt x="259" y="766"/>
                    <a:pt x="229" y="766"/>
                  </a:cubicBezTo>
                  <a:cubicBezTo>
                    <a:pt x="199" y="766"/>
                    <a:pt x="182" y="765"/>
                    <a:pt x="179" y="763"/>
                  </a:cubicBezTo>
                  <a:lnTo>
                    <a:pt x="178" y="801"/>
                  </a:lnTo>
                  <a:lnTo>
                    <a:pt x="176" y="806"/>
                  </a:lnTo>
                  <a:cubicBezTo>
                    <a:pt x="174" y="809"/>
                    <a:pt x="173" y="814"/>
                    <a:pt x="173" y="819"/>
                  </a:cubicBezTo>
                  <a:cubicBezTo>
                    <a:pt x="173" y="824"/>
                    <a:pt x="174" y="829"/>
                    <a:pt x="176" y="834"/>
                  </a:cubicBezTo>
                  <a:lnTo>
                    <a:pt x="178" y="839"/>
                  </a:lnTo>
                  <a:lnTo>
                    <a:pt x="177" y="857"/>
                  </a:lnTo>
                  <a:cubicBezTo>
                    <a:pt x="175" y="954"/>
                    <a:pt x="175" y="1055"/>
                    <a:pt x="175" y="1161"/>
                  </a:cubicBezTo>
                  <a:lnTo>
                    <a:pt x="175" y="1253"/>
                  </a:lnTo>
                  <a:cubicBezTo>
                    <a:pt x="269" y="1201"/>
                    <a:pt x="342" y="1138"/>
                    <a:pt x="393" y="1065"/>
                  </a:cubicBezTo>
                  <a:cubicBezTo>
                    <a:pt x="315" y="971"/>
                    <a:pt x="254" y="909"/>
                    <a:pt x="213" y="879"/>
                  </a:cubicBezTo>
                  <a:cubicBezTo>
                    <a:pt x="196" y="867"/>
                    <a:pt x="185" y="854"/>
                    <a:pt x="179" y="842"/>
                  </a:cubicBezTo>
                  <a:lnTo>
                    <a:pt x="178" y="839"/>
                  </a:lnTo>
                  <a:lnTo>
                    <a:pt x="178" y="809"/>
                  </a:lnTo>
                  <a:lnTo>
                    <a:pt x="178" y="801"/>
                  </a:lnTo>
                  <a:lnTo>
                    <a:pt x="179" y="800"/>
                  </a:lnTo>
                  <a:cubicBezTo>
                    <a:pt x="185" y="793"/>
                    <a:pt x="197" y="789"/>
                    <a:pt x="213" y="789"/>
                  </a:cubicBezTo>
                  <a:cubicBezTo>
                    <a:pt x="240" y="789"/>
                    <a:pt x="269" y="799"/>
                    <a:pt x="299" y="821"/>
                  </a:cubicBezTo>
                  <a:cubicBezTo>
                    <a:pt x="330" y="843"/>
                    <a:pt x="378" y="895"/>
                    <a:pt x="444" y="979"/>
                  </a:cubicBezTo>
                  <a:cubicBezTo>
                    <a:pt x="456" y="941"/>
                    <a:pt x="467" y="893"/>
                    <a:pt x="478" y="834"/>
                  </a:cubicBezTo>
                  <a:cubicBezTo>
                    <a:pt x="489" y="775"/>
                    <a:pt x="495" y="738"/>
                    <a:pt x="495" y="722"/>
                  </a:cubicBezTo>
                  <a:cubicBezTo>
                    <a:pt x="495" y="706"/>
                    <a:pt x="492" y="699"/>
                    <a:pt x="485" y="699"/>
                  </a:cubicBezTo>
                  <a:close/>
                  <a:moveTo>
                    <a:pt x="512" y="0"/>
                  </a:moveTo>
                  <a:cubicBezTo>
                    <a:pt x="539" y="0"/>
                    <a:pt x="579" y="14"/>
                    <a:pt x="630" y="42"/>
                  </a:cubicBezTo>
                  <a:cubicBezTo>
                    <a:pt x="681" y="70"/>
                    <a:pt x="707" y="99"/>
                    <a:pt x="707" y="130"/>
                  </a:cubicBezTo>
                  <a:cubicBezTo>
                    <a:pt x="707" y="146"/>
                    <a:pt x="702" y="158"/>
                    <a:pt x="690" y="168"/>
                  </a:cubicBezTo>
                  <a:cubicBezTo>
                    <a:pt x="645" y="206"/>
                    <a:pt x="614" y="263"/>
                    <a:pt x="597" y="338"/>
                  </a:cubicBezTo>
                  <a:cubicBezTo>
                    <a:pt x="580" y="413"/>
                    <a:pt x="556" y="465"/>
                    <a:pt x="523" y="495"/>
                  </a:cubicBezTo>
                  <a:cubicBezTo>
                    <a:pt x="491" y="524"/>
                    <a:pt x="463" y="539"/>
                    <a:pt x="440" y="539"/>
                  </a:cubicBezTo>
                  <a:cubicBezTo>
                    <a:pt x="416" y="539"/>
                    <a:pt x="400" y="530"/>
                    <a:pt x="391" y="514"/>
                  </a:cubicBezTo>
                  <a:cubicBezTo>
                    <a:pt x="373" y="480"/>
                    <a:pt x="353" y="450"/>
                    <a:pt x="331" y="423"/>
                  </a:cubicBezTo>
                  <a:cubicBezTo>
                    <a:pt x="309" y="397"/>
                    <a:pt x="297" y="377"/>
                    <a:pt x="297" y="363"/>
                  </a:cubicBezTo>
                  <a:cubicBezTo>
                    <a:pt x="297" y="349"/>
                    <a:pt x="304" y="343"/>
                    <a:pt x="316" y="343"/>
                  </a:cubicBezTo>
                  <a:cubicBezTo>
                    <a:pt x="329" y="343"/>
                    <a:pt x="343" y="344"/>
                    <a:pt x="358" y="348"/>
                  </a:cubicBezTo>
                  <a:cubicBezTo>
                    <a:pt x="373" y="352"/>
                    <a:pt x="388" y="354"/>
                    <a:pt x="403" y="354"/>
                  </a:cubicBezTo>
                  <a:cubicBezTo>
                    <a:pt x="417" y="354"/>
                    <a:pt x="429" y="350"/>
                    <a:pt x="437" y="344"/>
                  </a:cubicBezTo>
                  <a:cubicBezTo>
                    <a:pt x="446" y="337"/>
                    <a:pt x="457" y="312"/>
                    <a:pt x="470" y="269"/>
                  </a:cubicBezTo>
                  <a:cubicBezTo>
                    <a:pt x="483" y="225"/>
                    <a:pt x="489" y="194"/>
                    <a:pt x="489" y="174"/>
                  </a:cubicBezTo>
                  <a:cubicBezTo>
                    <a:pt x="489" y="154"/>
                    <a:pt x="489" y="144"/>
                    <a:pt x="488" y="143"/>
                  </a:cubicBezTo>
                  <a:cubicBezTo>
                    <a:pt x="487" y="142"/>
                    <a:pt x="481" y="142"/>
                    <a:pt x="470" y="142"/>
                  </a:cubicBezTo>
                  <a:cubicBezTo>
                    <a:pt x="459" y="142"/>
                    <a:pt x="436" y="145"/>
                    <a:pt x="401" y="153"/>
                  </a:cubicBezTo>
                  <a:cubicBezTo>
                    <a:pt x="366" y="161"/>
                    <a:pt x="335" y="170"/>
                    <a:pt x="307" y="180"/>
                  </a:cubicBezTo>
                  <a:cubicBezTo>
                    <a:pt x="272" y="194"/>
                    <a:pt x="234" y="203"/>
                    <a:pt x="193" y="208"/>
                  </a:cubicBezTo>
                  <a:lnTo>
                    <a:pt x="180" y="689"/>
                  </a:lnTo>
                  <a:cubicBezTo>
                    <a:pt x="218" y="682"/>
                    <a:pt x="267" y="668"/>
                    <a:pt x="327" y="649"/>
                  </a:cubicBezTo>
                  <a:cubicBezTo>
                    <a:pt x="387" y="629"/>
                    <a:pt x="431" y="611"/>
                    <a:pt x="460" y="594"/>
                  </a:cubicBezTo>
                  <a:cubicBezTo>
                    <a:pt x="489" y="577"/>
                    <a:pt x="512" y="568"/>
                    <a:pt x="530" y="568"/>
                  </a:cubicBezTo>
                  <a:cubicBezTo>
                    <a:pt x="548" y="568"/>
                    <a:pt x="583" y="580"/>
                    <a:pt x="636" y="603"/>
                  </a:cubicBezTo>
                  <a:cubicBezTo>
                    <a:pt x="688" y="626"/>
                    <a:pt x="715" y="647"/>
                    <a:pt x="715" y="665"/>
                  </a:cubicBezTo>
                  <a:cubicBezTo>
                    <a:pt x="715" y="684"/>
                    <a:pt x="708" y="698"/>
                    <a:pt x="694" y="708"/>
                  </a:cubicBezTo>
                  <a:cubicBezTo>
                    <a:pt x="680" y="719"/>
                    <a:pt x="666" y="737"/>
                    <a:pt x="654" y="763"/>
                  </a:cubicBezTo>
                  <a:cubicBezTo>
                    <a:pt x="641" y="789"/>
                    <a:pt x="629" y="820"/>
                    <a:pt x="618" y="858"/>
                  </a:cubicBezTo>
                  <a:cubicBezTo>
                    <a:pt x="592" y="953"/>
                    <a:pt x="565" y="1020"/>
                    <a:pt x="536" y="1062"/>
                  </a:cubicBezTo>
                  <a:cubicBezTo>
                    <a:pt x="610" y="1121"/>
                    <a:pt x="681" y="1167"/>
                    <a:pt x="750" y="1198"/>
                  </a:cubicBezTo>
                  <a:cubicBezTo>
                    <a:pt x="818" y="1229"/>
                    <a:pt x="908" y="1257"/>
                    <a:pt x="1020" y="1282"/>
                  </a:cubicBezTo>
                  <a:cubicBezTo>
                    <a:pt x="1055" y="1288"/>
                    <a:pt x="1072" y="1303"/>
                    <a:pt x="1072" y="1327"/>
                  </a:cubicBezTo>
                  <a:cubicBezTo>
                    <a:pt x="1072" y="1342"/>
                    <a:pt x="1065" y="1353"/>
                    <a:pt x="1051" y="1360"/>
                  </a:cubicBezTo>
                  <a:cubicBezTo>
                    <a:pt x="1037" y="1367"/>
                    <a:pt x="995" y="1375"/>
                    <a:pt x="927" y="1384"/>
                  </a:cubicBezTo>
                  <a:cubicBezTo>
                    <a:pt x="859" y="1394"/>
                    <a:pt x="806" y="1399"/>
                    <a:pt x="768" y="1399"/>
                  </a:cubicBezTo>
                  <a:cubicBezTo>
                    <a:pt x="696" y="1399"/>
                    <a:pt x="644" y="1382"/>
                    <a:pt x="613" y="1350"/>
                  </a:cubicBezTo>
                  <a:cubicBezTo>
                    <a:pt x="582" y="1318"/>
                    <a:pt x="533" y="1251"/>
                    <a:pt x="467" y="1150"/>
                  </a:cubicBezTo>
                  <a:cubicBezTo>
                    <a:pt x="407" y="1227"/>
                    <a:pt x="309" y="1282"/>
                    <a:pt x="173" y="1317"/>
                  </a:cubicBezTo>
                  <a:cubicBezTo>
                    <a:pt x="173" y="1369"/>
                    <a:pt x="166" y="1416"/>
                    <a:pt x="154" y="1456"/>
                  </a:cubicBezTo>
                  <a:cubicBezTo>
                    <a:pt x="142" y="1497"/>
                    <a:pt x="124" y="1517"/>
                    <a:pt x="100" y="1517"/>
                  </a:cubicBezTo>
                  <a:cubicBezTo>
                    <a:pt x="76" y="1517"/>
                    <a:pt x="55" y="1495"/>
                    <a:pt x="38" y="1451"/>
                  </a:cubicBezTo>
                  <a:cubicBezTo>
                    <a:pt x="20" y="1406"/>
                    <a:pt x="11" y="1371"/>
                    <a:pt x="11" y="1345"/>
                  </a:cubicBezTo>
                  <a:cubicBezTo>
                    <a:pt x="11" y="1320"/>
                    <a:pt x="17" y="1287"/>
                    <a:pt x="28" y="1248"/>
                  </a:cubicBezTo>
                  <a:cubicBezTo>
                    <a:pt x="40" y="1208"/>
                    <a:pt x="49" y="1122"/>
                    <a:pt x="57" y="989"/>
                  </a:cubicBezTo>
                  <a:cubicBezTo>
                    <a:pt x="64" y="856"/>
                    <a:pt x="68" y="722"/>
                    <a:pt x="68" y="587"/>
                  </a:cubicBezTo>
                  <a:cubicBezTo>
                    <a:pt x="68" y="452"/>
                    <a:pt x="65" y="358"/>
                    <a:pt x="60" y="307"/>
                  </a:cubicBezTo>
                  <a:cubicBezTo>
                    <a:pt x="56" y="255"/>
                    <a:pt x="41" y="212"/>
                    <a:pt x="15" y="177"/>
                  </a:cubicBezTo>
                  <a:cubicBezTo>
                    <a:pt x="5" y="165"/>
                    <a:pt x="0" y="152"/>
                    <a:pt x="0" y="138"/>
                  </a:cubicBezTo>
                  <a:cubicBezTo>
                    <a:pt x="0" y="110"/>
                    <a:pt x="15" y="96"/>
                    <a:pt x="46" y="96"/>
                  </a:cubicBezTo>
                  <a:cubicBezTo>
                    <a:pt x="77" y="96"/>
                    <a:pt x="111" y="104"/>
                    <a:pt x="148" y="119"/>
                  </a:cubicBezTo>
                  <a:cubicBezTo>
                    <a:pt x="206" y="113"/>
                    <a:pt x="264" y="101"/>
                    <a:pt x="320" y="82"/>
                  </a:cubicBezTo>
                  <a:cubicBezTo>
                    <a:pt x="376" y="64"/>
                    <a:pt x="416" y="46"/>
                    <a:pt x="438" y="28"/>
                  </a:cubicBezTo>
                  <a:cubicBezTo>
                    <a:pt x="460" y="9"/>
                    <a:pt x="485" y="0"/>
                    <a:pt x="51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35" y="3269"/>
              <a:ext cx="847" cy="17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" h="1615">
                  <a:moveTo>
                    <a:pt x="396" y="0"/>
                  </a:moveTo>
                  <a:cubicBezTo>
                    <a:pt x="429" y="0"/>
                    <a:pt x="469" y="11"/>
                    <a:pt x="519" y="34"/>
                  </a:cubicBezTo>
                  <a:cubicBezTo>
                    <a:pt x="568" y="56"/>
                    <a:pt x="592" y="83"/>
                    <a:pt x="592" y="113"/>
                  </a:cubicBezTo>
                  <a:cubicBezTo>
                    <a:pt x="592" y="123"/>
                    <a:pt x="590" y="133"/>
                    <a:pt x="585" y="144"/>
                  </a:cubicBezTo>
                  <a:cubicBezTo>
                    <a:pt x="576" y="165"/>
                    <a:pt x="567" y="204"/>
                    <a:pt x="559" y="264"/>
                  </a:cubicBezTo>
                  <a:cubicBezTo>
                    <a:pt x="551" y="324"/>
                    <a:pt x="546" y="384"/>
                    <a:pt x="543" y="444"/>
                  </a:cubicBezTo>
                  <a:cubicBezTo>
                    <a:pt x="583" y="423"/>
                    <a:pt x="621" y="412"/>
                    <a:pt x="658" y="412"/>
                  </a:cubicBezTo>
                  <a:cubicBezTo>
                    <a:pt x="695" y="412"/>
                    <a:pt x="722" y="418"/>
                    <a:pt x="740" y="429"/>
                  </a:cubicBezTo>
                  <a:cubicBezTo>
                    <a:pt x="758" y="440"/>
                    <a:pt x="767" y="452"/>
                    <a:pt x="767" y="465"/>
                  </a:cubicBezTo>
                  <a:cubicBezTo>
                    <a:pt x="767" y="499"/>
                    <a:pt x="692" y="535"/>
                    <a:pt x="543" y="574"/>
                  </a:cubicBezTo>
                  <a:cubicBezTo>
                    <a:pt x="542" y="632"/>
                    <a:pt x="542" y="709"/>
                    <a:pt x="544" y="806"/>
                  </a:cubicBezTo>
                  <a:cubicBezTo>
                    <a:pt x="660" y="740"/>
                    <a:pt x="728" y="708"/>
                    <a:pt x="747" y="708"/>
                  </a:cubicBezTo>
                  <a:cubicBezTo>
                    <a:pt x="767" y="708"/>
                    <a:pt x="777" y="714"/>
                    <a:pt x="777" y="728"/>
                  </a:cubicBezTo>
                  <a:cubicBezTo>
                    <a:pt x="777" y="741"/>
                    <a:pt x="773" y="752"/>
                    <a:pt x="764" y="760"/>
                  </a:cubicBezTo>
                  <a:cubicBezTo>
                    <a:pt x="756" y="769"/>
                    <a:pt x="723" y="792"/>
                    <a:pt x="666" y="832"/>
                  </a:cubicBezTo>
                  <a:cubicBezTo>
                    <a:pt x="609" y="871"/>
                    <a:pt x="568" y="897"/>
                    <a:pt x="545" y="911"/>
                  </a:cubicBezTo>
                  <a:cubicBezTo>
                    <a:pt x="546" y="1028"/>
                    <a:pt x="548" y="1115"/>
                    <a:pt x="551" y="1170"/>
                  </a:cubicBezTo>
                  <a:lnTo>
                    <a:pt x="555" y="1334"/>
                  </a:lnTo>
                  <a:cubicBezTo>
                    <a:pt x="555" y="1408"/>
                    <a:pt x="542" y="1474"/>
                    <a:pt x="515" y="1530"/>
                  </a:cubicBezTo>
                  <a:cubicBezTo>
                    <a:pt x="489" y="1587"/>
                    <a:pt x="462" y="1615"/>
                    <a:pt x="433" y="1615"/>
                  </a:cubicBezTo>
                  <a:cubicBezTo>
                    <a:pt x="414" y="1615"/>
                    <a:pt x="398" y="1603"/>
                    <a:pt x="386" y="1579"/>
                  </a:cubicBezTo>
                  <a:cubicBezTo>
                    <a:pt x="374" y="1554"/>
                    <a:pt x="356" y="1525"/>
                    <a:pt x="333" y="1490"/>
                  </a:cubicBezTo>
                  <a:cubicBezTo>
                    <a:pt x="310" y="1455"/>
                    <a:pt x="290" y="1430"/>
                    <a:pt x="273" y="1415"/>
                  </a:cubicBezTo>
                  <a:cubicBezTo>
                    <a:pt x="257" y="1400"/>
                    <a:pt x="248" y="1385"/>
                    <a:pt x="248" y="1370"/>
                  </a:cubicBezTo>
                  <a:cubicBezTo>
                    <a:pt x="248" y="1355"/>
                    <a:pt x="256" y="1348"/>
                    <a:pt x="272" y="1348"/>
                  </a:cubicBezTo>
                  <a:cubicBezTo>
                    <a:pt x="288" y="1348"/>
                    <a:pt x="307" y="1349"/>
                    <a:pt x="328" y="1352"/>
                  </a:cubicBezTo>
                  <a:cubicBezTo>
                    <a:pt x="350" y="1355"/>
                    <a:pt x="366" y="1357"/>
                    <a:pt x="377" y="1357"/>
                  </a:cubicBezTo>
                  <a:cubicBezTo>
                    <a:pt x="388" y="1357"/>
                    <a:pt x="396" y="1354"/>
                    <a:pt x="399" y="1347"/>
                  </a:cubicBezTo>
                  <a:cubicBezTo>
                    <a:pt x="403" y="1341"/>
                    <a:pt x="408" y="1308"/>
                    <a:pt x="414" y="1250"/>
                  </a:cubicBezTo>
                  <a:cubicBezTo>
                    <a:pt x="420" y="1192"/>
                    <a:pt x="427" y="1099"/>
                    <a:pt x="433" y="971"/>
                  </a:cubicBezTo>
                  <a:cubicBezTo>
                    <a:pt x="306" y="1067"/>
                    <a:pt x="228" y="1127"/>
                    <a:pt x="198" y="1153"/>
                  </a:cubicBezTo>
                  <a:cubicBezTo>
                    <a:pt x="166" y="1177"/>
                    <a:pt x="140" y="1190"/>
                    <a:pt x="118" y="1190"/>
                  </a:cubicBezTo>
                  <a:cubicBezTo>
                    <a:pt x="96" y="1190"/>
                    <a:pt x="71" y="1175"/>
                    <a:pt x="43" y="1145"/>
                  </a:cubicBezTo>
                  <a:cubicBezTo>
                    <a:pt x="14" y="1115"/>
                    <a:pt x="0" y="1087"/>
                    <a:pt x="0" y="1063"/>
                  </a:cubicBezTo>
                  <a:cubicBezTo>
                    <a:pt x="0" y="1038"/>
                    <a:pt x="16" y="1024"/>
                    <a:pt x="49" y="1021"/>
                  </a:cubicBezTo>
                  <a:cubicBezTo>
                    <a:pt x="82" y="1018"/>
                    <a:pt x="123" y="1006"/>
                    <a:pt x="172" y="984"/>
                  </a:cubicBezTo>
                  <a:cubicBezTo>
                    <a:pt x="222" y="962"/>
                    <a:pt x="309" y="918"/>
                    <a:pt x="433" y="851"/>
                  </a:cubicBezTo>
                  <a:cubicBezTo>
                    <a:pt x="434" y="791"/>
                    <a:pt x="435" y="739"/>
                    <a:pt x="435" y="697"/>
                  </a:cubicBezTo>
                  <a:cubicBezTo>
                    <a:pt x="435" y="655"/>
                    <a:pt x="434" y="621"/>
                    <a:pt x="434" y="597"/>
                  </a:cubicBezTo>
                  <a:cubicBezTo>
                    <a:pt x="352" y="618"/>
                    <a:pt x="293" y="629"/>
                    <a:pt x="256" y="629"/>
                  </a:cubicBezTo>
                  <a:cubicBezTo>
                    <a:pt x="219" y="629"/>
                    <a:pt x="188" y="622"/>
                    <a:pt x="163" y="609"/>
                  </a:cubicBezTo>
                  <a:cubicBezTo>
                    <a:pt x="138" y="596"/>
                    <a:pt x="126" y="582"/>
                    <a:pt x="126" y="565"/>
                  </a:cubicBezTo>
                  <a:cubicBezTo>
                    <a:pt x="126" y="549"/>
                    <a:pt x="146" y="538"/>
                    <a:pt x="185" y="532"/>
                  </a:cubicBezTo>
                  <a:cubicBezTo>
                    <a:pt x="224" y="526"/>
                    <a:pt x="305" y="506"/>
                    <a:pt x="429" y="470"/>
                  </a:cubicBezTo>
                  <a:cubicBezTo>
                    <a:pt x="422" y="243"/>
                    <a:pt x="406" y="120"/>
                    <a:pt x="383" y="101"/>
                  </a:cubicBezTo>
                  <a:cubicBezTo>
                    <a:pt x="360" y="81"/>
                    <a:pt x="348" y="59"/>
                    <a:pt x="348" y="36"/>
                  </a:cubicBezTo>
                  <a:cubicBezTo>
                    <a:pt x="348" y="12"/>
                    <a:pt x="364" y="0"/>
                    <a:pt x="39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096385" y="4744720"/>
            <a:ext cx="1299210" cy="1103630"/>
            <a:chOff x="8352" y="596"/>
            <a:chExt cx="1768" cy="1460"/>
          </a:xfrm>
        </p:grpSpPr>
        <p:sp>
          <p:nvSpPr>
            <p:cNvPr id="45" name="文本框 44"/>
            <p:cNvSpPr txBox="1"/>
            <p:nvPr/>
          </p:nvSpPr>
          <p:spPr>
            <a:xfrm>
              <a:off x="9116" y="596"/>
              <a:ext cx="1004" cy="146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4" h="1461">
                  <a:moveTo>
                    <a:pt x="434" y="672"/>
                  </a:moveTo>
                  <a:cubicBezTo>
                    <a:pt x="419" y="672"/>
                    <a:pt x="385" y="680"/>
                    <a:pt x="330" y="697"/>
                  </a:cubicBezTo>
                  <a:cubicBezTo>
                    <a:pt x="276" y="713"/>
                    <a:pt x="234" y="721"/>
                    <a:pt x="206" y="721"/>
                  </a:cubicBezTo>
                  <a:cubicBezTo>
                    <a:pt x="185" y="721"/>
                    <a:pt x="172" y="720"/>
                    <a:pt x="168" y="717"/>
                  </a:cubicBezTo>
                  <a:lnTo>
                    <a:pt x="167" y="716"/>
                  </a:lnTo>
                  <a:lnTo>
                    <a:pt x="167" y="714"/>
                  </a:lnTo>
                  <a:cubicBezTo>
                    <a:pt x="167" y="714"/>
                    <a:pt x="167" y="715"/>
                    <a:pt x="167" y="715"/>
                  </a:cubicBezTo>
                  <a:lnTo>
                    <a:pt x="167" y="716"/>
                  </a:lnTo>
                  <a:lnTo>
                    <a:pt x="167" y="751"/>
                  </a:lnTo>
                  <a:lnTo>
                    <a:pt x="165" y="752"/>
                  </a:lnTo>
                  <a:cubicBezTo>
                    <a:pt x="154" y="757"/>
                    <a:pt x="149" y="766"/>
                    <a:pt x="149" y="779"/>
                  </a:cubicBezTo>
                  <a:cubicBezTo>
                    <a:pt x="149" y="795"/>
                    <a:pt x="154" y="808"/>
                    <a:pt x="165" y="819"/>
                  </a:cubicBezTo>
                  <a:lnTo>
                    <a:pt x="167" y="820"/>
                  </a:lnTo>
                  <a:lnTo>
                    <a:pt x="166" y="858"/>
                  </a:lnTo>
                  <a:cubicBezTo>
                    <a:pt x="165" y="935"/>
                    <a:pt x="163" y="1007"/>
                    <a:pt x="161" y="1074"/>
                  </a:cubicBezTo>
                  <a:lnTo>
                    <a:pt x="156" y="1206"/>
                  </a:lnTo>
                  <a:cubicBezTo>
                    <a:pt x="250" y="1146"/>
                    <a:pt x="316" y="1087"/>
                    <a:pt x="354" y="1031"/>
                  </a:cubicBezTo>
                  <a:cubicBezTo>
                    <a:pt x="300" y="961"/>
                    <a:pt x="262" y="913"/>
                    <a:pt x="240" y="885"/>
                  </a:cubicBezTo>
                  <a:cubicBezTo>
                    <a:pt x="217" y="858"/>
                    <a:pt x="196" y="839"/>
                    <a:pt x="177" y="828"/>
                  </a:cubicBezTo>
                  <a:cubicBezTo>
                    <a:pt x="175" y="827"/>
                    <a:pt x="173" y="825"/>
                    <a:pt x="170" y="824"/>
                  </a:cubicBezTo>
                  <a:lnTo>
                    <a:pt x="167" y="820"/>
                  </a:lnTo>
                  <a:lnTo>
                    <a:pt x="167" y="811"/>
                  </a:lnTo>
                  <a:cubicBezTo>
                    <a:pt x="167" y="795"/>
                    <a:pt x="167" y="779"/>
                    <a:pt x="167" y="763"/>
                  </a:cubicBezTo>
                  <a:lnTo>
                    <a:pt x="167" y="751"/>
                  </a:lnTo>
                  <a:lnTo>
                    <a:pt x="171" y="749"/>
                  </a:lnTo>
                  <a:cubicBezTo>
                    <a:pt x="177" y="748"/>
                    <a:pt x="182" y="747"/>
                    <a:pt x="189" y="747"/>
                  </a:cubicBezTo>
                  <a:cubicBezTo>
                    <a:pt x="216" y="747"/>
                    <a:pt x="246" y="761"/>
                    <a:pt x="279" y="789"/>
                  </a:cubicBezTo>
                  <a:cubicBezTo>
                    <a:pt x="312" y="816"/>
                    <a:pt x="355" y="867"/>
                    <a:pt x="408" y="941"/>
                  </a:cubicBezTo>
                  <a:cubicBezTo>
                    <a:pt x="419" y="907"/>
                    <a:pt x="429" y="862"/>
                    <a:pt x="440" y="807"/>
                  </a:cubicBezTo>
                  <a:cubicBezTo>
                    <a:pt x="450" y="751"/>
                    <a:pt x="455" y="715"/>
                    <a:pt x="455" y="698"/>
                  </a:cubicBezTo>
                  <a:cubicBezTo>
                    <a:pt x="455" y="681"/>
                    <a:pt x="448" y="672"/>
                    <a:pt x="434" y="672"/>
                  </a:cubicBezTo>
                  <a:close/>
                  <a:moveTo>
                    <a:pt x="446" y="0"/>
                  </a:moveTo>
                  <a:cubicBezTo>
                    <a:pt x="468" y="0"/>
                    <a:pt x="504" y="14"/>
                    <a:pt x="554" y="42"/>
                  </a:cubicBezTo>
                  <a:cubicBezTo>
                    <a:pt x="603" y="70"/>
                    <a:pt x="628" y="92"/>
                    <a:pt x="628" y="109"/>
                  </a:cubicBezTo>
                  <a:cubicBezTo>
                    <a:pt x="628" y="126"/>
                    <a:pt x="620" y="145"/>
                    <a:pt x="603" y="165"/>
                  </a:cubicBezTo>
                  <a:cubicBezTo>
                    <a:pt x="580" y="191"/>
                    <a:pt x="565" y="213"/>
                    <a:pt x="558" y="228"/>
                  </a:cubicBezTo>
                  <a:cubicBezTo>
                    <a:pt x="552" y="244"/>
                    <a:pt x="543" y="276"/>
                    <a:pt x="533" y="324"/>
                  </a:cubicBezTo>
                  <a:cubicBezTo>
                    <a:pt x="523" y="372"/>
                    <a:pt x="502" y="418"/>
                    <a:pt x="471" y="464"/>
                  </a:cubicBezTo>
                  <a:cubicBezTo>
                    <a:pt x="441" y="510"/>
                    <a:pt x="412" y="533"/>
                    <a:pt x="387" y="533"/>
                  </a:cubicBezTo>
                  <a:cubicBezTo>
                    <a:pt x="362" y="533"/>
                    <a:pt x="342" y="514"/>
                    <a:pt x="329" y="476"/>
                  </a:cubicBezTo>
                  <a:cubicBezTo>
                    <a:pt x="299" y="441"/>
                    <a:pt x="276" y="414"/>
                    <a:pt x="262" y="396"/>
                  </a:cubicBezTo>
                  <a:cubicBezTo>
                    <a:pt x="248" y="377"/>
                    <a:pt x="241" y="362"/>
                    <a:pt x="241" y="349"/>
                  </a:cubicBezTo>
                  <a:cubicBezTo>
                    <a:pt x="241" y="336"/>
                    <a:pt x="247" y="329"/>
                    <a:pt x="259" y="329"/>
                  </a:cubicBezTo>
                  <a:cubicBezTo>
                    <a:pt x="272" y="329"/>
                    <a:pt x="288" y="332"/>
                    <a:pt x="308" y="339"/>
                  </a:cubicBezTo>
                  <a:cubicBezTo>
                    <a:pt x="328" y="345"/>
                    <a:pt x="344" y="348"/>
                    <a:pt x="356" y="348"/>
                  </a:cubicBezTo>
                  <a:cubicBezTo>
                    <a:pt x="368" y="348"/>
                    <a:pt x="376" y="346"/>
                    <a:pt x="379" y="342"/>
                  </a:cubicBezTo>
                  <a:cubicBezTo>
                    <a:pt x="382" y="337"/>
                    <a:pt x="388" y="312"/>
                    <a:pt x="398" y="267"/>
                  </a:cubicBezTo>
                  <a:cubicBezTo>
                    <a:pt x="407" y="222"/>
                    <a:pt x="412" y="191"/>
                    <a:pt x="412" y="174"/>
                  </a:cubicBezTo>
                  <a:cubicBezTo>
                    <a:pt x="412" y="157"/>
                    <a:pt x="411" y="149"/>
                    <a:pt x="408" y="149"/>
                  </a:cubicBezTo>
                  <a:cubicBezTo>
                    <a:pt x="405" y="149"/>
                    <a:pt x="387" y="152"/>
                    <a:pt x="354" y="159"/>
                  </a:cubicBezTo>
                  <a:cubicBezTo>
                    <a:pt x="321" y="165"/>
                    <a:pt x="291" y="172"/>
                    <a:pt x="264" y="179"/>
                  </a:cubicBezTo>
                  <a:cubicBezTo>
                    <a:pt x="226" y="193"/>
                    <a:pt x="194" y="198"/>
                    <a:pt x="165" y="194"/>
                  </a:cubicBezTo>
                  <a:cubicBezTo>
                    <a:pt x="169" y="313"/>
                    <a:pt x="169" y="464"/>
                    <a:pt x="167" y="647"/>
                  </a:cubicBezTo>
                  <a:cubicBezTo>
                    <a:pt x="294" y="611"/>
                    <a:pt x="375" y="581"/>
                    <a:pt x="410" y="557"/>
                  </a:cubicBezTo>
                  <a:cubicBezTo>
                    <a:pt x="431" y="545"/>
                    <a:pt x="451" y="538"/>
                    <a:pt x="470" y="538"/>
                  </a:cubicBezTo>
                  <a:cubicBezTo>
                    <a:pt x="490" y="538"/>
                    <a:pt x="525" y="551"/>
                    <a:pt x="576" y="576"/>
                  </a:cubicBezTo>
                  <a:cubicBezTo>
                    <a:pt x="627" y="601"/>
                    <a:pt x="653" y="627"/>
                    <a:pt x="653" y="655"/>
                  </a:cubicBezTo>
                  <a:cubicBezTo>
                    <a:pt x="653" y="669"/>
                    <a:pt x="647" y="684"/>
                    <a:pt x="635" y="698"/>
                  </a:cubicBezTo>
                  <a:cubicBezTo>
                    <a:pt x="607" y="735"/>
                    <a:pt x="580" y="795"/>
                    <a:pt x="556" y="878"/>
                  </a:cubicBezTo>
                  <a:cubicBezTo>
                    <a:pt x="540" y="932"/>
                    <a:pt x="518" y="982"/>
                    <a:pt x="489" y="1026"/>
                  </a:cubicBezTo>
                  <a:cubicBezTo>
                    <a:pt x="539" y="1082"/>
                    <a:pt x="601" y="1130"/>
                    <a:pt x="674" y="1172"/>
                  </a:cubicBezTo>
                  <a:cubicBezTo>
                    <a:pt x="747" y="1214"/>
                    <a:pt x="840" y="1249"/>
                    <a:pt x="954" y="1279"/>
                  </a:cubicBezTo>
                  <a:cubicBezTo>
                    <a:pt x="988" y="1288"/>
                    <a:pt x="1004" y="1302"/>
                    <a:pt x="1004" y="1323"/>
                  </a:cubicBezTo>
                  <a:cubicBezTo>
                    <a:pt x="1004" y="1338"/>
                    <a:pt x="998" y="1348"/>
                    <a:pt x="985" y="1353"/>
                  </a:cubicBezTo>
                  <a:cubicBezTo>
                    <a:pt x="971" y="1358"/>
                    <a:pt x="933" y="1365"/>
                    <a:pt x="871" y="1372"/>
                  </a:cubicBezTo>
                  <a:cubicBezTo>
                    <a:pt x="809" y="1380"/>
                    <a:pt x="758" y="1384"/>
                    <a:pt x="718" y="1384"/>
                  </a:cubicBezTo>
                  <a:cubicBezTo>
                    <a:pt x="679" y="1384"/>
                    <a:pt x="646" y="1376"/>
                    <a:pt x="621" y="1361"/>
                  </a:cubicBezTo>
                  <a:cubicBezTo>
                    <a:pt x="596" y="1345"/>
                    <a:pt x="572" y="1320"/>
                    <a:pt x="548" y="1286"/>
                  </a:cubicBezTo>
                  <a:cubicBezTo>
                    <a:pt x="525" y="1252"/>
                    <a:pt x="483" y="1195"/>
                    <a:pt x="422" y="1115"/>
                  </a:cubicBezTo>
                  <a:cubicBezTo>
                    <a:pt x="398" y="1151"/>
                    <a:pt x="367" y="1182"/>
                    <a:pt x="327" y="1206"/>
                  </a:cubicBezTo>
                  <a:cubicBezTo>
                    <a:pt x="287" y="1230"/>
                    <a:pt x="229" y="1251"/>
                    <a:pt x="153" y="1271"/>
                  </a:cubicBezTo>
                  <a:cubicBezTo>
                    <a:pt x="145" y="1397"/>
                    <a:pt x="121" y="1461"/>
                    <a:pt x="81" y="1461"/>
                  </a:cubicBezTo>
                  <a:cubicBezTo>
                    <a:pt x="58" y="1461"/>
                    <a:pt x="41" y="1443"/>
                    <a:pt x="28" y="1407"/>
                  </a:cubicBezTo>
                  <a:cubicBezTo>
                    <a:pt x="16" y="1371"/>
                    <a:pt x="9" y="1341"/>
                    <a:pt x="9" y="1318"/>
                  </a:cubicBezTo>
                  <a:cubicBezTo>
                    <a:pt x="9" y="1294"/>
                    <a:pt x="13" y="1272"/>
                    <a:pt x="20" y="1251"/>
                  </a:cubicBezTo>
                  <a:cubicBezTo>
                    <a:pt x="27" y="1229"/>
                    <a:pt x="34" y="1153"/>
                    <a:pt x="41" y="1024"/>
                  </a:cubicBezTo>
                  <a:cubicBezTo>
                    <a:pt x="47" y="894"/>
                    <a:pt x="51" y="776"/>
                    <a:pt x="51" y="670"/>
                  </a:cubicBezTo>
                  <a:cubicBezTo>
                    <a:pt x="51" y="564"/>
                    <a:pt x="49" y="467"/>
                    <a:pt x="45" y="379"/>
                  </a:cubicBezTo>
                  <a:cubicBezTo>
                    <a:pt x="41" y="291"/>
                    <a:pt x="38" y="235"/>
                    <a:pt x="35" y="212"/>
                  </a:cubicBezTo>
                  <a:cubicBezTo>
                    <a:pt x="32" y="188"/>
                    <a:pt x="26" y="169"/>
                    <a:pt x="15" y="154"/>
                  </a:cubicBezTo>
                  <a:cubicBezTo>
                    <a:pt x="5" y="138"/>
                    <a:pt x="0" y="121"/>
                    <a:pt x="0" y="103"/>
                  </a:cubicBezTo>
                  <a:cubicBezTo>
                    <a:pt x="0" y="84"/>
                    <a:pt x="13" y="75"/>
                    <a:pt x="38" y="75"/>
                  </a:cubicBezTo>
                  <a:cubicBezTo>
                    <a:pt x="64" y="75"/>
                    <a:pt x="98" y="87"/>
                    <a:pt x="140" y="109"/>
                  </a:cubicBezTo>
                  <a:cubicBezTo>
                    <a:pt x="228" y="106"/>
                    <a:pt x="307" y="78"/>
                    <a:pt x="377" y="26"/>
                  </a:cubicBezTo>
                  <a:cubicBezTo>
                    <a:pt x="400" y="9"/>
                    <a:pt x="423" y="0"/>
                    <a:pt x="4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352" y="669"/>
              <a:ext cx="720" cy="135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0" h="1352">
                  <a:moveTo>
                    <a:pt x="584" y="0"/>
                  </a:moveTo>
                  <a:cubicBezTo>
                    <a:pt x="603" y="0"/>
                    <a:pt x="630" y="11"/>
                    <a:pt x="666" y="34"/>
                  </a:cubicBezTo>
                  <a:cubicBezTo>
                    <a:pt x="702" y="56"/>
                    <a:pt x="720" y="79"/>
                    <a:pt x="720" y="102"/>
                  </a:cubicBezTo>
                  <a:cubicBezTo>
                    <a:pt x="720" y="114"/>
                    <a:pt x="713" y="132"/>
                    <a:pt x="698" y="155"/>
                  </a:cubicBezTo>
                  <a:cubicBezTo>
                    <a:pt x="684" y="179"/>
                    <a:pt x="674" y="210"/>
                    <a:pt x="669" y="247"/>
                  </a:cubicBezTo>
                  <a:cubicBezTo>
                    <a:pt x="664" y="284"/>
                    <a:pt x="660" y="372"/>
                    <a:pt x="658" y="511"/>
                  </a:cubicBezTo>
                  <a:lnTo>
                    <a:pt x="651" y="928"/>
                  </a:lnTo>
                  <a:cubicBezTo>
                    <a:pt x="651" y="1094"/>
                    <a:pt x="636" y="1206"/>
                    <a:pt x="605" y="1263"/>
                  </a:cubicBezTo>
                  <a:cubicBezTo>
                    <a:pt x="575" y="1321"/>
                    <a:pt x="550" y="1350"/>
                    <a:pt x="529" y="1350"/>
                  </a:cubicBezTo>
                  <a:cubicBezTo>
                    <a:pt x="508" y="1350"/>
                    <a:pt x="490" y="1328"/>
                    <a:pt x="474" y="1286"/>
                  </a:cubicBezTo>
                  <a:cubicBezTo>
                    <a:pt x="448" y="1229"/>
                    <a:pt x="425" y="1187"/>
                    <a:pt x="406" y="1161"/>
                  </a:cubicBezTo>
                  <a:cubicBezTo>
                    <a:pt x="388" y="1136"/>
                    <a:pt x="378" y="1115"/>
                    <a:pt x="378" y="1100"/>
                  </a:cubicBezTo>
                  <a:cubicBezTo>
                    <a:pt x="378" y="1086"/>
                    <a:pt x="385" y="1078"/>
                    <a:pt x="398" y="1078"/>
                  </a:cubicBezTo>
                  <a:cubicBezTo>
                    <a:pt x="412" y="1078"/>
                    <a:pt x="428" y="1083"/>
                    <a:pt x="448" y="1093"/>
                  </a:cubicBezTo>
                  <a:cubicBezTo>
                    <a:pt x="468" y="1102"/>
                    <a:pt x="483" y="1107"/>
                    <a:pt x="492" y="1107"/>
                  </a:cubicBezTo>
                  <a:cubicBezTo>
                    <a:pt x="501" y="1107"/>
                    <a:pt x="508" y="1097"/>
                    <a:pt x="512" y="1078"/>
                  </a:cubicBezTo>
                  <a:cubicBezTo>
                    <a:pt x="516" y="1060"/>
                    <a:pt x="521" y="951"/>
                    <a:pt x="528" y="751"/>
                  </a:cubicBezTo>
                  <a:lnTo>
                    <a:pt x="528" y="743"/>
                  </a:lnTo>
                  <a:lnTo>
                    <a:pt x="531" y="740"/>
                  </a:lnTo>
                  <a:cubicBezTo>
                    <a:pt x="535" y="733"/>
                    <a:pt x="538" y="726"/>
                    <a:pt x="538" y="719"/>
                  </a:cubicBezTo>
                  <a:cubicBezTo>
                    <a:pt x="538" y="709"/>
                    <a:pt x="535" y="700"/>
                    <a:pt x="531" y="693"/>
                  </a:cubicBezTo>
                  <a:lnTo>
                    <a:pt x="530" y="692"/>
                  </a:lnTo>
                  <a:lnTo>
                    <a:pt x="532" y="654"/>
                  </a:lnTo>
                  <a:cubicBezTo>
                    <a:pt x="534" y="590"/>
                    <a:pt x="535" y="529"/>
                    <a:pt x="537" y="471"/>
                  </a:cubicBezTo>
                  <a:lnTo>
                    <a:pt x="537" y="447"/>
                  </a:lnTo>
                  <a:lnTo>
                    <a:pt x="539" y="444"/>
                  </a:lnTo>
                  <a:cubicBezTo>
                    <a:pt x="543" y="437"/>
                    <a:pt x="545" y="430"/>
                    <a:pt x="545" y="422"/>
                  </a:cubicBezTo>
                  <a:cubicBezTo>
                    <a:pt x="545" y="413"/>
                    <a:pt x="543" y="405"/>
                    <a:pt x="539" y="399"/>
                  </a:cubicBezTo>
                  <a:lnTo>
                    <a:pt x="538" y="398"/>
                  </a:lnTo>
                  <a:lnTo>
                    <a:pt x="539" y="370"/>
                  </a:lnTo>
                  <a:cubicBezTo>
                    <a:pt x="540" y="305"/>
                    <a:pt x="540" y="245"/>
                    <a:pt x="540" y="188"/>
                  </a:cubicBezTo>
                  <a:cubicBezTo>
                    <a:pt x="540" y="153"/>
                    <a:pt x="535" y="136"/>
                    <a:pt x="523" y="136"/>
                  </a:cubicBezTo>
                  <a:cubicBezTo>
                    <a:pt x="521" y="136"/>
                    <a:pt x="516" y="137"/>
                    <a:pt x="510" y="139"/>
                  </a:cubicBezTo>
                  <a:cubicBezTo>
                    <a:pt x="461" y="153"/>
                    <a:pt x="422" y="160"/>
                    <a:pt x="395" y="160"/>
                  </a:cubicBezTo>
                  <a:cubicBezTo>
                    <a:pt x="396" y="222"/>
                    <a:pt x="395" y="300"/>
                    <a:pt x="391" y="395"/>
                  </a:cubicBezTo>
                  <a:cubicBezTo>
                    <a:pt x="428" y="379"/>
                    <a:pt x="455" y="371"/>
                    <a:pt x="470" y="371"/>
                  </a:cubicBezTo>
                  <a:cubicBezTo>
                    <a:pt x="486" y="371"/>
                    <a:pt x="502" y="375"/>
                    <a:pt x="519" y="383"/>
                  </a:cubicBezTo>
                  <a:cubicBezTo>
                    <a:pt x="526" y="386"/>
                    <a:pt x="531" y="390"/>
                    <a:pt x="535" y="394"/>
                  </a:cubicBezTo>
                  <a:lnTo>
                    <a:pt x="538" y="398"/>
                  </a:lnTo>
                  <a:lnTo>
                    <a:pt x="538" y="403"/>
                  </a:lnTo>
                  <a:cubicBezTo>
                    <a:pt x="538" y="414"/>
                    <a:pt x="538" y="426"/>
                    <a:pt x="537" y="437"/>
                  </a:cubicBezTo>
                  <a:lnTo>
                    <a:pt x="537" y="447"/>
                  </a:lnTo>
                  <a:lnTo>
                    <a:pt x="537" y="448"/>
                  </a:lnTo>
                  <a:cubicBezTo>
                    <a:pt x="527" y="461"/>
                    <a:pt x="510" y="471"/>
                    <a:pt x="485" y="479"/>
                  </a:cubicBezTo>
                  <a:cubicBezTo>
                    <a:pt x="444" y="491"/>
                    <a:pt x="412" y="495"/>
                    <a:pt x="388" y="492"/>
                  </a:cubicBezTo>
                  <a:cubicBezTo>
                    <a:pt x="385" y="565"/>
                    <a:pt x="379" y="631"/>
                    <a:pt x="372" y="691"/>
                  </a:cubicBezTo>
                  <a:cubicBezTo>
                    <a:pt x="406" y="672"/>
                    <a:pt x="433" y="662"/>
                    <a:pt x="452" y="662"/>
                  </a:cubicBezTo>
                  <a:cubicBezTo>
                    <a:pt x="472" y="662"/>
                    <a:pt x="492" y="667"/>
                    <a:pt x="510" y="676"/>
                  </a:cubicBezTo>
                  <a:cubicBezTo>
                    <a:pt x="517" y="679"/>
                    <a:pt x="523" y="683"/>
                    <a:pt x="527" y="688"/>
                  </a:cubicBezTo>
                  <a:lnTo>
                    <a:pt x="530" y="692"/>
                  </a:lnTo>
                  <a:lnTo>
                    <a:pt x="530" y="692"/>
                  </a:lnTo>
                  <a:cubicBezTo>
                    <a:pt x="530" y="705"/>
                    <a:pt x="529" y="719"/>
                    <a:pt x="529" y="732"/>
                  </a:cubicBezTo>
                  <a:lnTo>
                    <a:pt x="528" y="743"/>
                  </a:lnTo>
                  <a:lnTo>
                    <a:pt x="528" y="743"/>
                  </a:lnTo>
                  <a:cubicBezTo>
                    <a:pt x="520" y="752"/>
                    <a:pt x="507" y="760"/>
                    <a:pt x="489" y="767"/>
                  </a:cubicBezTo>
                  <a:cubicBezTo>
                    <a:pt x="457" y="779"/>
                    <a:pt x="428" y="785"/>
                    <a:pt x="403" y="785"/>
                  </a:cubicBezTo>
                  <a:cubicBezTo>
                    <a:pt x="378" y="785"/>
                    <a:pt x="365" y="784"/>
                    <a:pt x="363" y="781"/>
                  </a:cubicBezTo>
                  <a:cubicBezTo>
                    <a:pt x="328" y="980"/>
                    <a:pt x="271" y="1125"/>
                    <a:pt x="192" y="1216"/>
                  </a:cubicBezTo>
                  <a:cubicBezTo>
                    <a:pt x="113" y="1306"/>
                    <a:pt x="59" y="1352"/>
                    <a:pt x="28" y="1352"/>
                  </a:cubicBezTo>
                  <a:cubicBezTo>
                    <a:pt x="9" y="1352"/>
                    <a:pt x="0" y="1343"/>
                    <a:pt x="0" y="1326"/>
                  </a:cubicBezTo>
                  <a:cubicBezTo>
                    <a:pt x="0" y="1308"/>
                    <a:pt x="9" y="1289"/>
                    <a:pt x="27" y="1267"/>
                  </a:cubicBezTo>
                  <a:cubicBezTo>
                    <a:pt x="113" y="1157"/>
                    <a:pt x="174" y="1033"/>
                    <a:pt x="211" y="894"/>
                  </a:cubicBezTo>
                  <a:cubicBezTo>
                    <a:pt x="247" y="756"/>
                    <a:pt x="265" y="590"/>
                    <a:pt x="265" y="397"/>
                  </a:cubicBezTo>
                  <a:cubicBezTo>
                    <a:pt x="265" y="252"/>
                    <a:pt x="256" y="162"/>
                    <a:pt x="238" y="130"/>
                  </a:cubicBezTo>
                  <a:cubicBezTo>
                    <a:pt x="222" y="106"/>
                    <a:pt x="215" y="87"/>
                    <a:pt x="215" y="72"/>
                  </a:cubicBezTo>
                  <a:cubicBezTo>
                    <a:pt x="215" y="57"/>
                    <a:pt x="225" y="49"/>
                    <a:pt x="246" y="49"/>
                  </a:cubicBezTo>
                  <a:cubicBezTo>
                    <a:pt x="266" y="49"/>
                    <a:pt x="305" y="60"/>
                    <a:pt x="361" y="83"/>
                  </a:cubicBezTo>
                  <a:cubicBezTo>
                    <a:pt x="410" y="81"/>
                    <a:pt x="467" y="61"/>
                    <a:pt x="531" y="23"/>
                  </a:cubicBezTo>
                  <a:cubicBezTo>
                    <a:pt x="549" y="8"/>
                    <a:pt x="566" y="0"/>
                    <a:pt x="58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019925" y="2075815"/>
            <a:ext cx="1153160" cy="1038860"/>
            <a:chOff x="9237" y="885"/>
            <a:chExt cx="1660" cy="1420"/>
          </a:xfrm>
        </p:grpSpPr>
        <p:sp>
          <p:nvSpPr>
            <p:cNvPr id="57" name="文本框 56"/>
            <p:cNvSpPr txBox="1"/>
            <p:nvPr/>
          </p:nvSpPr>
          <p:spPr>
            <a:xfrm>
              <a:off x="9237" y="1407"/>
              <a:ext cx="756" cy="8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898">
                  <a:moveTo>
                    <a:pt x="425" y="0"/>
                  </a:moveTo>
                  <a:cubicBezTo>
                    <a:pt x="452" y="0"/>
                    <a:pt x="484" y="8"/>
                    <a:pt x="524" y="23"/>
                  </a:cubicBezTo>
                  <a:cubicBezTo>
                    <a:pt x="563" y="38"/>
                    <a:pt x="583" y="56"/>
                    <a:pt x="583" y="77"/>
                  </a:cubicBezTo>
                  <a:cubicBezTo>
                    <a:pt x="583" y="98"/>
                    <a:pt x="569" y="119"/>
                    <a:pt x="541" y="140"/>
                  </a:cubicBezTo>
                  <a:cubicBezTo>
                    <a:pt x="522" y="163"/>
                    <a:pt x="507" y="203"/>
                    <a:pt x="498" y="261"/>
                  </a:cubicBezTo>
                  <a:cubicBezTo>
                    <a:pt x="489" y="318"/>
                    <a:pt x="482" y="422"/>
                    <a:pt x="476" y="574"/>
                  </a:cubicBezTo>
                  <a:cubicBezTo>
                    <a:pt x="514" y="535"/>
                    <a:pt x="574" y="479"/>
                    <a:pt x="657" y="406"/>
                  </a:cubicBezTo>
                  <a:cubicBezTo>
                    <a:pt x="683" y="384"/>
                    <a:pt x="705" y="373"/>
                    <a:pt x="726" y="373"/>
                  </a:cubicBezTo>
                  <a:cubicBezTo>
                    <a:pt x="746" y="373"/>
                    <a:pt x="756" y="382"/>
                    <a:pt x="756" y="400"/>
                  </a:cubicBezTo>
                  <a:cubicBezTo>
                    <a:pt x="756" y="418"/>
                    <a:pt x="745" y="439"/>
                    <a:pt x="723" y="461"/>
                  </a:cubicBezTo>
                  <a:cubicBezTo>
                    <a:pt x="615" y="574"/>
                    <a:pt x="538" y="657"/>
                    <a:pt x="492" y="711"/>
                  </a:cubicBezTo>
                  <a:cubicBezTo>
                    <a:pt x="446" y="765"/>
                    <a:pt x="415" y="809"/>
                    <a:pt x="398" y="845"/>
                  </a:cubicBezTo>
                  <a:cubicBezTo>
                    <a:pt x="381" y="880"/>
                    <a:pt x="360" y="898"/>
                    <a:pt x="336" y="898"/>
                  </a:cubicBezTo>
                  <a:cubicBezTo>
                    <a:pt x="313" y="898"/>
                    <a:pt x="291" y="879"/>
                    <a:pt x="273" y="842"/>
                  </a:cubicBezTo>
                  <a:cubicBezTo>
                    <a:pt x="254" y="805"/>
                    <a:pt x="245" y="772"/>
                    <a:pt x="245" y="744"/>
                  </a:cubicBezTo>
                  <a:cubicBezTo>
                    <a:pt x="245" y="717"/>
                    <a:pt x="257" y="693"/>
                    <a:pt x="281" y="673"/>
                  </a:cubicBezTo>
                  <a:cubicBezTo>
                    <a:pt x="305" y="653"/>
                    <a:pt x="323" y="629"/>
                    <a:pt x="335" y="600"/>
                  </a:cubicBezTo>
                  <a:cubicBezTo>
                    <a:pt x="346" y="571"/>
                    <a:pt x="355" y="522"/>
                    <a:pt x="361" y="454"/>
                  </a:cubicBezTo>
                  <a:cubicBezTo>
                    <a:pt x="366" y="385"/>
                    <a:pt x="369" y="312"/>
                    <a:pt x="369" y="234"/>
                  </a:cubicBezTo>
                  <a:cubicBezTo>
                    <a:pt x="369" y="212"/>
                    <a:pt x="370" y="202"/>
                    <a:pt x="371" y="202"/>
                  </a:cubicBezTo>
                  <a:cubicBezTo>
                    <a:pt x="368" y="202"/>
                    <a:pt x="342" y="213"/>
                    <a:pt x="292" y="236"/>
                  </a:cubicBezTo>
                  <a:cubicBezTo>
                    <a:pt x="242" y="258"/>
                    <a:pt x="209" y="273"/>
                    <a:pt x="191" y="279"/>
                  </a:cubicBezTo>
                  <a:cubicBezTo>
                    <a:pt x="173" y="285"/>
                    <a:pt x="152" y="288"/>
                    <a:pt x="128" y="288"/>
                  </a:cubicBezTo>
                  <a:cubicBezTo>
                    <a:pt x="104" y="288"/>
                    <a:pt x="77" y="278"/>
                    <a:pt x="46" y="259"/>
                  </a:cubicBezTo>
                  <a:cubicBezTo>
                    <a:pt x="15" y="239"/>
                    <a:pt x="0" y="220"/>
                    <a:pt x="0" y="203"/>
                  </a:cubicBezTo>
                  <a:cubicBezTo>
                    <a:pt x="0" y="178"/>
                    <a:pt x="22" y="164"/>
                    <a:pt x="66" y="160"/>
                  </a:cubicBezTo>
                  <a:cubicBezTo>
                    <a:pt x="110" y="157"/>
                    <a:pt x="162" y="144"/>
                    <a:pt x="223" y="123"/>
                  </a:cubicBezTo>
                  <a:cubicBezTo>
                    <a:pt x="283" y="102"/>
                    <a:pt x="318" y="86"/>
                    <a:pt x="326" y="74"/>
                  </a:cubicBezTo>
                  <a:cubicBezTo>
                    <a:pt x="366" y="25"/>
                    <a:pt x="399" y="0"/>
                    <a:pt x="42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735" y="885"/>
              <a:ext cx="1163" cy="137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3" h="1374">
                  <a:moveTo>
                    <a:pt x="431" y="0"/>
                  </a:moveTo>
                  <a:cubicBezTo>
                    <a:pt x="462" y="0"/>
                    <a:pt x="505" y="13"/>
                    <a:pt x="563" y="38"/>
                  </a:cubicBezTo>
                  <a:cubicBezTo>
                    <a:pt x="620" y="64"/>
                    <a:pt x="649" y="96"/>
                    <a:pt x="649" y="136"/>
                  </a:cubicBezTo>
                  <a:cubicBezTo>
                    <a:pt x="649" y="155"/>
                    <a:pt x="644" y="175"/>
                    <a:pt x="634" y="196"/>
                  </a:cubicBezTo>
                  <a:cubicBezTo>
                    <a:pt x="625" y="217"/>
                    <a:pt x="617" y="267"/>
                    <a:pt x="610" y="345"/>
                  </a:cubicBezTo>
                  <a:cubicBezTo>
                    <a:pt x="603" y="423"/>
                    <a:pt x="598" y="501"/>
                    <a:pt x="594" y="580"/>
                  </a:cubicBezTo>
                  <a:cubicBezTo>
                    <a:pt x="638" y="569"/>
                    <a:pt x="688" y="553"/>
                    <a:pt x="742" y="532"/>
                  </a:cubicBezTo>
                  <a:cubicBezTo>
                    <a:pt x="796" y="511"/>
                    <a:pt x="837" y="501"/>
                    <a:pt x="866" y="501"/>
                  </a:cubicBezTo>
                  <a:cubicBezTo>
                    <a:pt x="895" y="501"/>
                    <a:pt x="921" y="506"/>
                    <a:pt x="945" y="516"/>
                  </a:cubicBezTo>
                  <a:cubicBezTo>
                    <a:pt x="968" y="527"/>
                    <a:pt x="980" y="542"/>
                    <a:pt x="980" y="563"/>
                  </a:cubicBezTo>
                  <a:cubicBezTo>
                    <a:pt x="980" y="584"/>
                    <a:pt x="972" y="601"/>
                    <a:pt x="955" y="615"/>
                  </a:cubicBezTo>
                  <a:cubicBezTo>
                    <a:pt x="938" y="630"/>
                    <a:pt x="892" y="645"/>
                    <a:pt x="817" y="660"/>
                  </a:cubicBezTo>
                  <a:cubicBezTo>
                    <a:pt x="742" y="676"/>
                    <a:pt x="687" y="684"/>
                    <a:pt x="653" y="684"/>
                  </a:cubicBezTo>
                  <a:cubicBezTo>
                    <a:pt x="619" y="684"/>
                    <a:pt x="599" y="679"/>
                    <a:pt x="593" y="670"/>
                  </a:cubicBezTo>
                  <a:lnTo>
                    <a:pt x="583" y="1188"/>
                  </a:lnTo>
                  <a:cubicBezTo>
                    <a:pt x="791" y="1154"/>
                    <a:pt x="906" y="1137"/>
                    <a:pt x="928" y="1137"/>
                  </a:cubicBezTo>
                  <a:cubicBezTo>
                    <a:pt x="992" y="1137"/>
                    <a:pt x="1047" y="1151"/>
                    <a:pt x="1093" y="1179"/>
                  </a:cubicBezTo>
                  <a:cubicBezTo>
                    <a:pt x="1139" y="1207"/>
                    <a:pt x="1163" y="1236"/>
                    <a:pt x="1163" y="1267"/>
                  </a:cubicBezTo>
                  <a:cubicBezTo>
                    <a:pt x="1163" y="1305"/>
                    <a:pt x="1133" y="1323"/>
                    <a:pt x="1075" y="1323"/>
                  </a:cubicBezTo>
                  <a:cubicBezTo>
                    <a:pt x="1056" y="1323"/>
                    <a:pt x="1034" y="1321"/>
                    <a:pt x="1009" y="1316"/>
                  </a:cubicBezTo>
                  <a:cubicBezTo>
                    <a:pt x="951" y="1305"/>
                    <a:pt x="870" y="1299"/>
                    <a:pt x="767" y="1299"/>
                  </a:cubicBezTo>
                  <a:cubicBezTo>
                    <a:pt x="664" y="1299"/>
                    <a:pt x="548" y="1308"/>
                    <a:pt x="420" y="1325"/>
                  </a:cubicBezTo>
                  <a:cubicBezTo>
                    <a:pt x="291" y="1343"/>
                    <a:pt x="216" y="1355"/>
                    <a:pt x="196" y="1363"/>
                  </a:cubicBezTo>
                  <a:cubicBezTo>
                    <a:pt x="176" y="1370"/>
                    <a:pt x="155" y="1374"/>
                    <a:pt x="135" y="1374"/>
                  </a:cubicBezTo>
                  <a:cubicBezTo>
                    <a:pt x="114" y="1374"/>
                    <a:pt x="86" y="1363"/>
                    <a:pt x="52" y="1341"/>
                  </a:cubicBezTo>
                  <a:cubicBezTo>
                    <a:pt x="17" y="1318"/>
                    <a:pt x="0" y="1299"/>
                    <a:pt x="0" y="1283"/>
                  </a:cubicBezTo>
                  <a:cubicBezTo>
                    <a:pt x="0" y="1266"/>
                    <a:pt x="6" y="1256"/>
                    <a:pt x="19" y="1253"/>
                  </a:cubicBezTo>
                  <a:cubicBezTo>
                    <a:pt x="32" y="1249"/>
                    <a:pt x="49" y="1248"/>
                    <a:pt x="70" y="1248"/>
                  </a:cubicBezTo>
                  <a:cubicBezTo>
                    <a:pt x="123" y="1248"/>
                    <a:pt x="248" y="1234"/>
                    <a:pt x="444" y="1207"/>
                  </a:cubicBezTo>
                  <a:lnTo>
                    <a:pt x="455" y="627"/>
                  </a:lnTo>
                  <a:cubicBezTo>
                    <a:pt x="460" y="329"/>
                    <a:pt x="446" y="156"/>
                    <a:pt x="412" y="109"/>
                  </a:cubicBezTo>
                  <a:cubicBezTo>
                    <a:pt x="395" y="83"/>
                    <a:pt x="386" y="59"/>
                    <a:pt x="386" y="35"/>
                  </a:cubicBezTo>
                  <a:cubicBezTo>
                    <a:pt x="386" y="12"/>
                    <a:pt x="401" y="0"/>
                    <a:pt x="43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9572" y="1008"/>
              <a:ext cx="295" cy="25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251">
                  <a:moveTo>
                    <a:pt x="45" y="0"/>
                  </a:moveTo>
                  <a:cubicBezTo>
                    <a:pt x="95" y="0"/>
                    <a:pt x="148" y="14"/>
                    <a:pt x="207" y="42"/>
                  </a:cubicBezTo>
                  <a:cubicBezTo>
                    <a:pt x="266" y="71"/>
                    <a:pt x="295" y="113"/>
                    <a:pt x="295" y="170"/>
                  </a:cubicBezTo>
                  <a:cubicBezTo>
                    <a:pt x="295" y="193"/>
                    <a:pt x="289" y="212"/>
                    <a:pt x="277" y="227"/>
                  </a:cubicBezTo>
                  <a:cubicBezTo>
                    <a:pt x="265" y="243"/>
                    <a:pt x="248" y="251"/>
                    <a:pt x="226" y="251"/>
                  </a:cubicBezTo>
                  <a:cubicBezTo>
                    <a:pt x="189" y="251"/>
                    <a:pt x="142" y="220"/>
                    <a:pt x="85" y="158"/>
                  </a:cubicBezTo>
                  <a:cubicBezTo>
                    <a:pt x="28" y="96"/>
                    <a:pt x="0" y="54"/>
                    <a:pt x="0" y="32"/>
                  </a:cubicBezTo>
                  <a:cubicBezTo>
                    <a:pt x="0" y="11"/>
                    <a:pt x="15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952615" y="4773930"/>
            <a:ext cx="1239520" cy="1148080"/>
            <a:chOff x="9110" y="397"/>
            <a:chExt cx="1653" cy="1624"/>
          </a:xfrm>
        </p:grpSpPr>
        <p:sp>
          <p:nvSpPr>
            <p:cNvPr id="63" name="文本框 62"/>
            <p:cNvSpPr txBox="1"/>
            <p:nvPr/>
          </p:nvSpPr>
          <p:spPr>
            <a:xfrm>
              <a:off x="9110" y="832"/>
              <a:ext cx="692" cy="9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2" h="936">
                  <a:moveTo>
                    <a:pt x="414" y="0"/>
                  </a:moveTo>
                  <a:cubicBezTo>
                    <a:pt x="440" y="0"/>
                    <a:pt x="472" y="7"/>
                    <a:pt x="508" y="20"/>
                  </a:cubicBezTo>
                  <a:cubicBezTo>
                    <a:pt x="544" y="33"/>
                    <a:pt x="562" y="49"/>
                    <a:pt x="562" y="67"/>
                  </a:cubicBezTo>
                  <a:cubicBezTo>
                    <a:pt x="562" y="84"/>
                    <a:pt x="550" y="104"/>
                    <a:pt x="526" y="124"/>
                  </a:cubicBezTo>
                  <a:cubicBezTo>
                    <a:pt x="502" y="144"/>
                    <a:pt x="484" y="199"/>
                    <a:pt x="473" y="287"/>
                  </a:cubicBezTo>
                  <a:cubicBezTo>
                    <a:pt x="462" y="375"/>
                    <a:pt x="456" y="494"/>
                    <a:pt x="455" y="642"/>
                  </a:cubicBezTo>
                  <a:cubicBezTo>
                    <a:pt x="566" y="520"/>
                    <a:pt x="635" y="459"/>
                    <a:pt x="661" y="459"/>
                  </a:cubicBezTo>
                  <a:cubicBezTo>
                    <a:pt x="682" y="459"/>
                    <a:pt x="692" y="467"/>
                    <a:pt x="692" y="484"/>
                  </a:cubicBezTo>
                  <a:cubicBezTo>
                    <a:pt x="692" y="500"/>
                    <a:pt x="685" y="512"/>
                    <a:pt x="669" y="518"/>
                  </a:cubicBezTo>
                  <a:cubicBezTo>
                    <a:pt x="621" y="592"/>
                    <a:pt x="570" y="666"/>
                    <a:pt x="516" y="739"/>
                  </a:cubicBezTo>
                  <a:cubicBezTo>
                    <a:pt x="461" y="812"/>
                    <a:pt x="432" y="853"/>
                    <a:pt x="429" y="863"/>
                  </a:cubicBezTo>
                  <a:cubicBezTo>
                    <a:pt x="412" y="911"/>
                    <a:pt x="390" y="936"/>
                    <a:pt x="363" y="936"/>
                  </a:cubicBezTo>
                  <a:cubicBezTo>
                    <a:pt x="335" y="936"/>
                    <a:pt x="311" y="915"/>
                    <a:pt x="290" y="874"/>
                  </a:cubicBezTo>
                  <a:cubicBezTo>
                    <a:pt x="270" y="833"/>
                    <a:pt x="260" y="802"/>
                    <a:pt x="260" y="781"/>
                  </a:cubicBezTo>
                  <a:cubicBezTo>
                    <a:pt x="260" y="760"/>
                    <a:pt x="265" y="744"/>
                    <a:pt x="275" y="732"/>
                  </a:cubicBezTo>
                  <a:cubicBezTo>
                    <a:pt x="285" y="721"/>
                    <a:pt x="296" y="701"/>
                    <a:pt x="306" y="674"/>
                  </a:cubicBezTo>
                  <a:cubicBezTo>
                    <a:pt x="317" y="646"/>
                    <a:pt x="323" y="617"/>
                    <a:pt x="326" y="587"/>
                  </a:cubicBezTo>
                  <a:cubicBezTo>
                    <a:pt x="328" y="557"/>
                    <a:pt x="331" y="495"/>
                    <a:pt x="334" y="402"/>
                  </a:cubicBezTo>
                  <a:cubicBezTo>
                    <a:pt x="337" y="308"/>
                    <a:pt x="339" y="251"/>
                    <a:pt x="339" y="231"/>
                  </a:cubicBezTo>
                  <a:cubicBezTo>
                    <a:pt x="339" y="210"/>
                    <a:pt x="339" y="200"/>
                    <a:pt x="339" y="200"/>
                  </a:cubicBezTo>
                  <a:cubicBezTo>
                    <a:pt x="339" y="200"/>
                    <a:pt x="322" y="208"/>
                    <a:pt x="287" y="223"/>
                  </a:cubicBezTo>
                  <a:cubicBezTo>
                    <a:pt x="252" y="239"/>
                    <a:pt x="227" y="250"/>
                    <a:pt x="213" y="258"/>
                  </a:cubicBezTo>
                  <a:cubicBezTo>
                    <a:pt x="199" y="266"/>
                    <a:pt x="176" y="269"/>
                    <a:pt x="142" y="269"/>
                  </a:cubicBezTo>
                  <a:cubicBezTo>
                    <a:pt x="109" y="269"/>
                    <a:pt x="77" y="260"/>
                    <a:pt x="46" y="242"/>
                  </a:cubicBezTo>
                  <a:cubicBezTo>
                    <a:pt x="15" y="223"/>
                    <a:pt x="0" y="206"/>
                    <a:pt x="0" y="190"/>
                  </a:cubicBezTo>
                  <a:cubicBezTo>
                    <a:pt x="0" y="165"/>
                    <a:pt x="21" y="153"/>
                    <a:pt x="64" y="152"/>
                  </a:cubicBezTo>
                  <a:cubicBezTo>
                    <a:pt x="106" y="151"/>
                    <a:pt x="155" y="139"/>
                    <a:pt x="209" y="117"/>
                  </a:cubicBezTo>
                  <a:cubicBezTo>
                    <a:pt x="264" y="94"/>
                    <a:pt x="297" y="76"/>
                    <a:pt x="307" y="65"/>
                  </a:cubicBezTo>
                  <a:cubicBezTo>
                    <a:pt x="352" y="22"/>
                    <a:pt x="388" y="0"/>
                    <a:pt x="41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9637" y="397"/>
              <a:ext cx="1127" cy="162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625">
                  <a:moveTo>
                    <a:pt x="670" y="0"/>
                  </a:moveTo>
                  <a:cubicBezTo>
                    <a:pt x="691" y="0"/>
                    <a:pt x="730" y="17"/>
                    <a:pt x="787" y="51"/>
                  </a:cubicBezTo>
                  <a:cubicBezTo>
                    <a:pt x="844" y="86"/>
                    <a:pt x="873" y="115"/>
                    <a:pt x="873" y="138"/>
                  </a:cubicBezTo>
                  <a:cubicBezTo>
                    <a:pt x="873" y="161"/>
                    <a:pt x="849" y="176"/>
                    <a:pt x="800" y="184"/>
                  </a:cubicBezTo>
                  <a:cubicBezTo>
                    <a:pt x="738" y="194"/>
                    <a:pt x="665" y="218"/>
                    <a:pt x="579" y="254"/>
                  </a:cubicBezTo>
                  <a:cubicBezTo>
                    <a:pt x="494" y="291"/>
                    <a:pt x="437" y="314"/>
                    <a:pt x="408" y="325"/>
                  </a:cubicBezTo>
                  <a:cubicBezTo>
                    <a:pt x="408" y="410"/>
                    <a:pt x="407" y="482"/>
                    <a:pt x="406" y="542"/>
                  </a:cubicBezTo>
                  <a:cubicBezTo>
                    <a:pt x="546" y="514"/>
                    <a:pt x="690" y="482"/>
                    <a:pt x="836" y="446"/>
                  </a:cubicBezTo>
                  <a:cubicBezTo>
                    <a:pt x="877" y="433"/>
                    <a:pt x="918" y="427"/>
                    <a:pt x="960" y="427"/>
                  </a:cubicBezTo>
                  <a:cubicBezTo>
                    <a:pt x="1002" y="427"/>
                    <a:pt x="1041" y="437"/>
                    <a:pt x="1075" y="456"/>
                  </a:cubicBezTo>
                  <a:cubicBezTo>
                    <a:pt x="1110" y="475"/>
                    <a:pt x="1127" y="496"/>
                    <a:pt x="1127" y="518"/>
                  </a:cubicBezTo>
                  <a:cubicBezTo>
                    <a:pt x="1127" y="551"/>
                    <a:pt x="1094" y="569"/>
                    <a:pt x="1029" y="572"/>
                  </a:cubicBezTo>
                  <a:cubicBezTo>
                    <a:pt x="890" y="580"/>
                    <a:pt x="772" y="590"/>
                    <a:pt x="675" y="602"/>
                  </a:cubicBezTo>
                  <a:cubicBezTo>
                    <a:pt x="700" y="600"/>
                    <a:pt x="722" y="607"/>
                    <a:pt x="741" y="621"/>
                  </a:cubicBezTo>
                  <a:cubicBezTo>
                    <a:pt x="760" y="636"/>
                    <a:pt x="769" y="651"/>
                    <a:pt x="769" y="669"/>
                  </a:cubicBezTo>
                  <a:cubicBezTo>
                    <a:pt x="769" y="686"/>
                    <a:pt x="767" y="704"/>
                    <a:pt x="763" y="721"/>
                  </a:cubicBezTo>
                  <a:cubicBezTo>
                    <a:pt x="758" y="739"/>
                    <a:pt x="756" y="773"/>
                    <a:pt x="756" y="825"/>
                  </a:cubicBezTo>
                  <a:cubicBezTo>
                    <a:pt x="878" y="871"/>
                    <a:pt x="954" y="908"/>
                    <a:pt x="984" y="937"/>
                  </a:cubicBezTo>
                  <a:cubicBezTo>
                    <a:pt x="1014" y="966"/>
                    <a:pt x="1029" y="993"/>
                    <a:pt x="1029" y="1017"/>
                  </a:cubicBezTo>
                  <a:cubicBezTo>
                    <a:pt x="1029" y="1041"/>
                    <a:pt x="1024" y="1059"/>
                    <a:pt x="1014" y="1072"/>
                  </a:cubicBezTo>
                  <a:cubicBezTo>
                    <a:pt x="1003" y="1085"/>
                    <a:pt x="991" y="1092"/>
                    <a:pt x="975" y="1092"/>
                  </a:cubicBezTo>
                  <a:cubicBezTo>
                    <a:pt x="947" y="1092"/>
                    <a:pt x="876" y="1049"/>
                    <a:pt x="760" y="962"/>
                  </a:cubicBezTo>
                  <a:cubicBezTo>
                    <a:pt x="762" y="1131"/>
                    <a:pt x="761" y="1267"/>
                    <a:pt x="756" y="1370"/>
                  </a:cubicBezTo>
                  <a:cubicBezTo>
                    <a:pt x="751" y="1474"/>
                    <a:pt x="743" y="1542"/>
                    <a:pt x="733" y="1575"/>
                  </a:cubicBezTo>
                  <a:cubicBezTo>
                    <a:pt x="722" y="1608"/>
                    <a:pt x="707" y="1625"/>
                    <a:pt x="685" y="1625"/>
                  </a:cubicBezTo>
                  <a:cubicBezTo>
                    <a:pt x="657" y="1625"/>
                    <a:pt x="640" y="1596"/>
                    <a:pt x="634" y="1538"/>
                  </a:cubicBezTo>
                  <a:cubicBezTo>
                    <a:pt x="628" y="1480"/>
                    <a:pt x="625" y="1310"/>
                    <a:pt x="625" y="1028"/>
                  </a:cubicBezTo>
                  <a:lnTo>
                    <a:pt x="623" y="888"/>
                  </a:lnTo>
                  <a:cubicBezTo>
                    <a:pt x="569" y="851"/>
                    <a:pt x="542" y="824"/>
                    <a:pt x="542" y="805"/>
                  </a:cubicBezTo>
                  <a:cubicBezTo>
                    <a:pt x="542" y="787"/>
                    <a:pt x="552" y="777"/>
                    <a:pt x="572" y="777"/>
                  </a:cubicBezTo>
                  <a:cubicBezTo>
                    <a:pt x="593" y="777"/>
                    <a:pt x="608" y="780"/>
                    <a:pt x="619" y="787"/>
                  </a:cubicBezTo>
                  <a:cubicBezTo>
                    <a:pt x="616" y="704"/>
                    <a:pt x="603" y="649"/>
                    <a:pt x="583" y="623"/>
                  </a:cubicBezTo>
                  <a:cubicBezTo>
                    <a:pt x="526" y="631"/>
                    <a:pt x="482" y="635"/>
                    <a:pt x="451" y="635"/>
                  </a:cubicBezTo>
                  <a:cubicBezTo>
                    <a:pt x="421" y="635"/>
                    <a:pt x="405" y="633"/>
                    <a:pt x="405" y="631"/>
                  </a:cubicBezTo>
                  <a:cubicBezTo>
                    <a:pt x="398" y="814"/>
                    <a:pt x="376" y="961"/>
                    <a:pt x="340" y="1073"/>
                  </a:cubicBezTo>
                  <a:cubicBezTo>
                    <a:pt x="303" y="1185"/>
                    <a:pt x="248" y="1278"/>
                    <a:pt x="175" y="1352"/>
                  </a:cubicBezTo>
                  <a:cubicBezTo>
                    <a:pt x="102" y="1426"/>
                    <a:pt x="53" y="1463"/>
                    <a:pt x="28" y="1463"/>
                  </a:cubicBezTo>
                  <a:cubicBezTo>
                    <a:pt x="9" y="1463"/>
                    <a:pt x="0" y="1455"/>
                    <a:pt x="0" y="1439"/>
                  </a:cubicBezTo>
                  <a:cubicBezTo>
                    <a:pt x="0" y="1422"/>
                    <a:pt x="8" y="1404"/>
                    <a:pt x="24" y="1384"/>
                  </a:cubicBezTo>
                  <a:cubicBezTo>
                    <a:pt x="128" y="1259"/>
                    <a:pt x="194" y="1132"/>
                    <a:pt x="223" y="1003"/>
                  </a:cubicBezTo>
                  <a:cubicBezTo>
                    <a:pt x="251" y="875"/>
                    <a:pt x="265" y="736"/>
                    <a:pt x="265" y="588"/>
                  </a:cubicBezTo>
                  <a:cubicBezTo>
                    <a:pt x="265" y="440"/>
                    <a:pt x="258" y="353"/>
                    <a:pt x="243" y="329"/>
                  </a:cubicBezTo>
                  <a:cubicBezTo>
                    <a:pt x="228" y="304"/>
                    <a:pt x="220" y="282"/>
                    <a:pt x="220" y="261"/>
                  </a:cubicBezTo>
                  <a:cubicBezTo>
                    <a:pt x="220" y="240"/>
                    <a:pt x="233" y="230"/>
                    <a:pt x="258" y="230"/>
                  </a:cubicBezTo>
                  <a:cubicBezTo>
                    <a:pt x="283" y="230"/>
                    <a:pt x="314" y="238"/>
                    <a:pt x="351" y="254"/>
                  </a:cubicBezTo>
                  <a:cubicBezTo>
                    <a:pt x="431" y="210"/>
                    <a:pt x="494" y="169"/>
                    <a:pt x="540" y="131"/>
                  </a:cubicBezTo>
                  <a:cubicBezTo>
                    <a:pt x="586" y="94"/>
                    <a:pt x="614" y="63"/>
                    <a:pt x="624" y="38"/>
                  </a:cubicBezTo>
                  <a:cubicBezTo>
                    <a:pt x="633" y="13"/>
                    <a:pt x="649" y="0"/>
                    <a:pt x="6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9424" y="399"/>
              <a:ext cx="302" cy="2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" h="241">
                  <a:moveTo>
                    <a:pt x="59" y="0"/>
                  </a:moveTo>
                  <a:cubicBezTo>
                    <a:pt x="115" y="0"/>
                    <a:pt x="170" y="12"/>
                    <a:pt x="223" y="37"/>
                  </a:cubicBezTo>
                  <a:cubicBezTo>
                    <a:pt x="276" y="61"/>
                    <a:pt x="302" y="99"/>
                    <a:pt x="302" y="151"/>
                  </a:cubicBezTo>
                  <a:cubicBezTo>
                    <a:pt x="302" y="175"/>
                    <a:pt x="295" y="196"/>
                    <a:pt x="280" y="214"/>
                  </a:cubicBezTo>
                  <a:cubicBezTo>
                    <a:pt x="266" y="232"/>
                    <a:pt x="245" y="241"/>
                    <a:pt x="219" y="241"/>
                  </a:cubicBezTo>
                  <a:cubicBezTo>
                    <a:pt x="193" y="241"/>
                    <a:pt x="150" y="211"/>
                    <a:pt x="90" y="151"/>
                  </a:cubicBezTo>
                  <a:cubicBezTo>
                    <a:pt x="30" y="91"/>
                    <a:pt x="0" y="52"/>
                    <a:pt x="0" y="32"/>
                  </a:cubicBezTo>
                  <a:cubicBezTo>
                    <a:pt x="0" y="11"/>
                    <a:pt x="20" y="0"/>
                    <a:pt x="5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0065385" y="2006600"/>
            <a:ext cx="1149985" cy="1143000"/>
            <a:chOff x="9232" y="98"/>
            <a:chExt cx="1988" cy="2096"/>
          </a:xfrm>
        </p:grpSpPr>
        <p:sp>
          <p:nvSpPr>
            <p:cNvPr id="74" name="文本框 73"/>
            <p:cNvSpPr txBox="1"/>
            <p:nvPr/>
          </p:nvSpPr>
          <p:spPr>
            <a:xfrm>
              <a:off x="9505" y="587"/>
              <a:ext cx="594" cy="32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4" h="322">
                  <a:moveTo>
                    <a:pt x="385" y="0"/>
                  </a:moveTo>
                  <a:cubicBezTo>
                    <a:pt x="418" y="0"/>
                    <a:pt x="462" y="16"/>
                    <a:pt x="515" y="49"/>
                  </a:cubicBezTo>
                  <a:cubicBezTo>
                    <a:pt x="568" y="82"/>
                    <a:pt x="594" y="112"/>
                    <a:pt x="594" y="141"/>
                  </a:cubicBezTo>
                  <a:cubicBezTo>
                    <a:pt x="594" y="169"/>
                    <a:pt x="574" y="187"/>
                    <a:pt x="535" y="195"/>
                  </a:cubicBezTo>
                  <a:cubicBezTo>
                    <a:pt x="505" y="201"/>
                    <a:pt x="465" y="210"/>
                    <a:pt x="413" y="222"/>
                  </a:cubicBezTo>
                  <a:lnTo>
                    <a:pt x="409" y="223"/>
                  </a:lnTo>
                  <a:lnTo>
                    <a:pt x="400" y="223"/>
                  </a:lnTo>
                  <a:lnTo>
                    <a:pt x="292" y="254"/>
                  </a:lnTo>
                  <a:lnTo>
                    <a:pt x="252" y="288"/>
                  </a:lnTo>
                  <a:lnTo>
                    <a:pt x="251" y="286"/>
                  </a:lnTo>
                  <a:cubicBezTo>
                    <a:pt x="249" y="283"/>
                    <a:pt x="248" y="280"/>
                    <a:pt x="246" y="277"/>
                  </a:cubicBezTo>
                  <a:cubicBezTo>
                    <a:pt x="215" y="290"/>
                    <a:pt x="176" y="301"/>
                    <a:pt x="128" y="309"/>
                  </a:cubicBezTo>
                  <a:cubicBezTo>
                    <a:pt x="80" y="318"/>
                    <a:pt x="47" y="322"/>
                    <a:pt x="28" y="322"/>
                  </a:cubicBezTo>
                  <a:cubicBezTo>
                    <a:pt x="9" y="322"/>
                    <a:pt x="0" y="312"/>
                    <a:pt x="0" y="291"/>
                  </a:cubicBezTo>
                  <a:cubicBezTo>
                    <a:pt x="0" y="271"/>
                    <a:pt x="23" y="251"/>
                    <a:pt x="68" y="231"/>
                  </a:cubicBezTo>
                  <a:cubicBezTo>
                    <a:pt x="113" y="211"/>
                    <a:pt x="168" y="181"/>
                    <a:pt x="233" y="141"/>
                  </a:cubicBezTo>
                  <a:cubicBezTo>
                    <a:pt x="299" y="100"/>
                    <a:pt x="331" y="79"/>
                    <a:pt x="331" y="78"/>
                  </a:cubicBezTo>
                  <a:cubicBezTo>
                    <a:pt x="334" y="26"/>
                    <a:pt x="351" y="0"/>
                    <a:pt x="385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115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232" y="98"/>
              <a:ext cx="1988" cy="209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8" h="2097">
                  <a:moveTo>
                    <a:pt x="1340" y="311"/>
                  </a:moveTo>
                  <a:cubicBezTo>
                    <a:pt x="1428" y="311"/>
                    <a:pt x="1499" y="326"/>
                    <a:pt x="1553" y="354"/>
                  </a:cubicBezTo>
                  <a:cubicBezTo>
                    <a:pt x="1607" y="383"/>
                    <a:pt x="1634" y="426"/>
                    <a:pt x="1634" y="484"/>
                  </a:cubicBezTo>
                  <a:cubicBezTo>
                    <a:pt x="1634" y="542"/>
                    <a:pt x="1605" y="570"/>
                    <a:pt x="1547" y="570"/>
                  </a:cubicBezTo>
                  <a:cubicBezTo>
                    <a:pt x="1522" y="570"/>
                    <a:pt x="1498" y="564"/>
                    <a:pt x="1474" y="551"/>
                  </a:cubicBezTo>
                  <a:cubicBezTo>
                    <a:pt x="1451" y="538"/>
                    <a:pt x="1417" y="517"/>
                    <a:pt x="1373" y="486"/>
                  </a:cubicBezTo>
                  <a:cubicBezTo>
                    <a:pt x="1328" y="456"/>
                    <a:pt x="1297" y="432"/>
                    <a:pt x="1280" y="413"/>
                  </a:cubicBezTo>
                  <a:cubicBezTo>
                    <a:pt x="1263" y="395"/>
                    <a:pt x="1254" y="377"/>
                    <a:pt x="1254" y="360"/>
                  </a:cubicBezTo>
                  <a:cubicBezTo>
                    <a:pt x="1254" y="328"/>
                    <a:pt x="1282" y="311"/>
                    <a:pt x="1340" y="311"/>
                  </a:cubicBezTo>
                  <a:close/>
                  <a:moveTo>
                    <a:pt x="928" y="0"/>
                  </a:moveTo>
                  <a:cubicBezTo>
                    <a:pt x="959" y="0"/>
                    <a:pt x="1005" y="13"/>
                    <a:pt x="1065" y="40"/>
                  </a:cubicBezTo>
                  <a:cubicBezTo>
                    <a:pt x="1125" y="67"/>
                    <a:pt x="1155" y="96"/>
                    <a:pt x="1155" y="128"/>
                  </a:cubicBezTo>
                  <a:cubicBezTo>
                    <a:pt x="1155" y="140"/>
                    <a:pt x="1152" y="155"/>
                    <a:pt x="1144" y="174"/>
                  </a:cubicBezTo>
                  <a:cubicBezTo>
                    <a:pt x="1137" y="193"/>
                    <a:pt x="1133" y="233"/>
                    <a:pt x="1133" y="295"/>
                  </a:cubicBezTo>
                  <a:cubicBezTo>
                    <a:pt x="1133" y="357"/>
                    <a:pt x="1135" y="412"/>
                    <a:pt x="1139" y="460"/>
                  </a:cubicBezTo>
                  <a:cubicBezTo>
                    <a:pt x="1144" y="509"/>
                    <a:pt x="1159" y="619"/>
                    <a:pt x="1187" y="793"/>
                  </a:cubicBezTo>
                  <a:cubicBezTo>
                    <a:pt x="1313" y="744"/>
                    <a:pt x="1393" y="719"/>
                    <a:pt x="1427" y="719"/>
                  </a:cubicBezTo>
                  <a:cubicBezTo>
                    <a:pt x="1461" y="719"/>
                    <a:pt x="1495" y="728"/>
                    <a:pt x="1530" y="744"/>
                  </a:cubicBezTo>
                  <a:cubicBezTo>
                    <a:pt x="1564" y="760"/>
                    <a:pt x="1582" y="780"/>
                    <a:pt x="1582" y="802"/>
                  </a:cubicBezTo>
                  <a:cubicBezTo>
                    <a:pt x="1582" y="840"/>
                    <a:pt x="1533" y="865"/>
                    <a:pt x="1436" y="879"/>
                  </a:cubicBezTo>
                  <a:cubicBezTo>
                    <a:pt x="1397" y="885"/>
                    <a:pt x="1322" y="901"/>
                    <a:pt x="1210" y="928"/>
                  </a:cubicBezTo>
                  <a:cubicBezTo>
                    <a:pt x="1234" y="1032"/>
                    <a:pt x="1275" y="1149"/>
                    <a:pt x="1331" y="1278"/>
                  </a:cubicBezTo>
                  <a:cubicBezTo>
                    <a:pt x="1338" y="1260"/>
                    <a:pt x="1354" y="1226"/>
                    <a:pt x="1380" y="1176"/>
                  </a:cubicBezTo>
                  <a:cubicBezTo>
                    <a:pt x="1406" y="1127"/>
                    <a:pt x="1418" y="1078"/>
                    <a:pt x="1418" y="1031"/>
                  </a:cubicBezTo>
                  <a:cubicBezTo>
                    <a:pt x="1418" y="984"/>
                    <a:pt x="1435" y="961"/>
                    <a:pt x="1467" y="961"/>
                  </a:cubicBezTo>
                  <a:cubicBezTo>
                    <a:pt x="1500" y="961"/>
                    <a:pt x="1538" y="977"/>
                    <a:pt x="1583" y="1009"/>
                  </a:cubicBezTo>
                  <a:cubicBezTo>
                    <a:pt x="1627" y="1042"/>
                    <a:pt x="1649" y="1068"/>
                    <a:pt x="1649" y="1089"/>
                  </a:cubicBezTo>
                  <a:cubicBezTo>
                    <a:pt x="1649" y="1109"/>
                    <a:pt x="1644" y="1124"/>
                    <a:pt x="1633" y="1133"/>
                  </a:cubicBezTo>
                  <a:cubicBezTo>
                    <a:pt x="1622" y="1142"/>
                    <a:pt x="1603" y="1164"/>
                    <a:pt x="1574" y="1200"/>
                  </a:cubicBezTo>
                  <a:cubicBezTo>
                    <a:pt x="1545" y="1236"/>
                    <a:pt x="1517" y="1273"/>
                    <a:pt x="1489" y="1312"/>
                  </a:cubicBezTo>
                  <a:cubicBezTo>
                    <a:pt x="1461" y="1352"/>
                    <a:pt x="1432" y="1385"/>
                    <a:pt x="1404" y="1412"/>
                  </a:cubicBezTo>
                  <a:cubicBezTo>
                    <a:pt x="1486" y="1539"/>
                    <a:pt x="1564" y="1639"/>
                    <a:pt x="1637" y="1711"/>
                  </a:cubicBezTo>
                  <a:cubicBezTo>
                    <a:pt x="1710" y="1784"/>
                    <a:pt x="1759" y="1820"/>
                    <a:pt x="1784" y="1820"/>
                  </a:cubicBezTo>
                  <a:cubicBezTo>
                    <a:pt x="1792" y="1820"/>
                    <a:pt x="1800" y="1811"/>
                    <a:pt x="1810" y="1793"/>
                  </a:cubicBezTo>
                  <a:cubicBezTo>
                    <a:pt x="1821" y="1775"/>
                    <a:pt x="1837" y="1725"/>
                    <a:pt x="1860" y="1643"/>
                  </a:cubicBezTo>
                  <a:cubicBezTo>
                    <a:pt x="1874" y="1596"/>
                    <a:pt x="1894" y="1572"/>
                    <a:pt x="1919" y="1572"/>
                  </a:cubicBezTo>
                  <a:cubicBezTo>
                    <a:pt x="1944" y="1572"/>
                    <a:pt x="1956" y="1594"/>
                    <a:pt x="1956" y="1639"/>
                  </a:cubicBezTo>
                  <a:cubicBezTo>
                    <a:pt x="1956" y="1712"/>
                    <a:pt x="1957" y="1767"/>
                    <a:pt x="1960" y="1804"/>
                  </a:cubicBezTo>
                  <a:cubicBezTo>
                    <a:pt x="1963" y="1841"/>
                    <a:pt x="1968" y="1885"/>
                    <a:pt x="1976" y="1935"/>
                  </a:cubicBezTo>
                  <a:cubicBezTo>
                    <a:pt x="1984" y="1985"/>
                    <a:pt x="1988" y="2016"/>
                    <a:pt x="1988" y="2027"/>
                  </a:cubicBezTo>
                  <a:cubicBezTo>
                    <a:pt x="1988" y="2074"/>
                    <a:pt x="1970" y="2097"/>
                    <a:pt x="1934" y="2097"/>
                  </a:cubicBezTo>
                  <a:cubicBezTo>
                    <a:pt x="1899" y="2097"/>
                    <a:pt x="1849" y="2085"/>
                    <a:pt x="1785" y="2060"/>
                  </a:cubicBezTo>
                  <a:cubicBezTo>
                    <a:pt x="1721" y="2036"/>
                    <a:pt x="1645" y="1979"/>
                    <a:pt x="1555" y="1888"/>
                  </a:cubicBezTo>
                  <a:cubicBezTo>
                    <a:pt x="1466" y="1798"/>
                    <a:pt x="1378" y="1672"/>
                    <a:pt x="1293" y="1508"/>
                  </a:cubicBezTo>
                  <a:cubicBezTo>
                    <a:pt x="1227" y="1571"/>
                    <a:pt x="1152" y="1621"/>
                    <a:pt x="1067" y="1658"/>
                  </a:cubicBezTo>
                  <a:cubicBezTo>
                    <a:pt x="981" y="1695"/>
                    <a:pt x="921" y="1714"/>
                    <a:pt x="887" y="1714"/>
                  </a:cubicBezTo>
                  <a:cubicBezTo>
                    <a:pt x="852" y="1714"/>
                    <a:pt x="834" y="1702"/>
                    <a:pt x="834" y="1680"/>
                  </a:cubicBezTo>
                  <a:cubicBezTo>
                    <a:pt x="834" y="1657"/>
                    <a:pt x="852" y="1637"/>
                    <a:pt x="888" y="1619"/>
                  </a:cubicBezTo>
                  <a:cubicBezTo>
                    <a:pt x="1003" y="1562"/>
                    <a:pt x="1115" y="1480"/>
                    <a:pt x="1224" y="1375"/>
                  </a:cubicBezTo>
                  <a:cubicBezTo>
                    <a:pt x="1171" y="1264"/>
                    <a:pt x="1122" y="1124"/>
                    <a:pt x="1078" y="956"/>
                  </a:cubicBezTo>
                  <a:lnTo>
                    <a:pt x="762" y="1039"/>
                  </a:lnTo>
                  <a:cubicBezTo>
                    <a:pt x="761" y="1087"/>
                    <a:pt x="762" y="1148"/>
                    <a:pt x="766" y="1223"/>
                  </a:cubicBezTo>
                  <a:cubicBezTo>
                    <a:pt x="868" y="1178"/>
                    <a:pt x="935" y="1155"/>
                    <a:pt x="967" y="1155"/>
                  </a:cubicBezTo>
                  <a:cubicBezTo>
                    <a:pt x="999" y="1155"/>
                    <a:pt x="1016" y="1166"/>
                    <a:pt x="1016" y="1190"/>
                  </a:cubicBezTo>
                  <a:cubicBezTo>
                    <a:pt x="1016" y="1216"/>
                    <a:pt x="983" y="1245"/>
                    <a:pt x="917" y="1276"/>
                  </a:cubicBezTo>
                  <a:lnTo>
                    <a:pt x="774" y="1344"/>
                  </a:lnTo>
                  <a:cubicBezTo>
                    <a:pt x="782" y="1450"/>
                    <a:pt x="786" y="1532"/>
                    <a:pt x="786" y="1591"/>
                  </a:cubicBezTo>
                  <a:cubicBezTo>
                    <a:pt x="786" y="1716"/>
                    <a:pt x="765" y="1813"/>
                    <a:pt x="723" y="1881"/>
                  </a:cubicBezTo>
                  <a:cubicBezTo>
                    <a:pt x="681" y="1950"/>
                    <a:pt x="645" y="1984"/>
                    <a:pt x="615" y="1984"/>
                  </a:cubicBezTo>
                  <a:cubicBezTo>
                    <a:pt x="584" y="1984"/>
                    <a:pt x="559" y="1968"/>
                    <a:pt x="540" y="1935"/>
                  </a:cubicBezTo>
                  <a:cubicBezTo>
                    <a:pt x="495" y="1852"/>
                    <a:pt x="460" y="1798"/>
                    <a:pt x="434" y="1774"/>
                  </a:cubicBezTo>
                  <a:cubicBezTo>
                    <a:pt x="408" y="1749"/>
                    <a:pt x="395" y="1727"/>
                    <a:pt x="395" y="1707"/>
                  </a:cubicBezTo>
                  <a:cubicBezTo>
                    <a:pt x="395" y="1688"/>
                    <a:pt x="404" y="1678"/>
                    <a:pt x="423" y="1678"/>
                  </a:cubicBezTo>
                  <a:cubicBezTo>
                    <a:pt x="441" y="1678"/>
                    <a:pt x="466" y="1681"/>
                    <a:pt x="498" y="1688"/>
                  </a:cubicBezTo>
                  <a:cubicBezTo>
                    <a:pt x="530" y="1695"/>
                    <a:pt x="553" y="1698"/>
                    <a:pt x="569" y="1698"/>
                  </a:cubicBezTo>
                  <a:cubicBezTo>
                    <a:pt x="584" y="1698"/>
                    <a:pt x="594" y="1695"/>
                    <a:pt x="598" y="1688"/>
                  </a:cubicBezTo>
                  <a:cubicBezTo>
                    <a:pt x="603" y="1681"/>
                    <a:pt x="607" y="1655"/>
                    <a:pt x="611" y="1612"/>
                  </a:cubicBezTo>
                  <a:cubicBezTo>
                    <a:pt x="616" y="1568"/>
                    <a:pt x="619" y="1499"/>
                    <a:pt x="620" y="1405"/>
                  </a:cubicBezTo>
                  <a:cubicBezTo>
                    <a:pt x="407" y="1517"/>
                    <a:pt x="297" y="1576"/>
                    <a:pt x="289" y="1582"/>
                  </a:cubicBezTo>
                  <a:cubicBezTo>
                    <a:pt x="238" y="1619"/>
                    <a:pt x="197" y="1637"/>
                    <a:pt x="165" y="1637"/>
                  </a:cubicBezTo>
                  <a:cubicBezTo>
                    <a:pt x="133" y="1637"/>
                    <a:pt x="98" y="1619"/>
                    <a:pt x="59" y="1584"/>
                  </a:cubicBezTo>
                  <a:cubicBezTo>
                    <a:pt x="20" y="1548"/>
                    <a:pt x="0" y="1516"/>
                    <a:pt x="0" y="1488"/>
                  </a:cubicBezTo>
                  <a:cubicBezTo>
                    <a:pt x="0" y="1460"/>
                    <a:pt x="26" y="1446"/>
                    <a:pt x="79" y="1444"/>
                  </a:cubicBezTo>
                  <a:cubicBezTo>
                    <a:pt x="131" y="1442"/>
                    <a:pt x="186" y="1432"/>
                    <a:pt x="243" y="1414"/>
                  </a:cubicBezTo>
                  <a:cubicBezTo>
                    <a:pt x="300" y="1396"/>
                    <a:pt x="426" y="1349"/>
                    <a:pt x="620" y="1272"/>
                  </a:cubicBezTo>
                  <a:cubicBezTo>
                    <a:pt x="622" y="1213"/>
                    <a:pt x="621" y="1146"/>
                    <a:pt x="619" y="1071"/>
                  </a:cubicBezTo>
                  <a:cubicBezTo>
                    <a:pt x="569" y="1092"/>
                    <a:pt x="521" y="1112"/>
                    <a:pt x="474" y="1130"/>
                  </a:cubicBezTo>
                  <a:cubicBezTo>
                    <a:pt x="427" y="1148"/>
                    <a:pt x="385" y="1157"/>
                    <a:pt x="348" y="1157"/>
                  </a:cubicBezTo>
                  <a:cubicBezTo>
                    <a:pt x="310" y="1157"/>
                    <a:pt x="275" y="1147"/>
                    <a:pt x="242" y="1128"/>
                  </a:cubicBezTo>
                  <a:cubicBezTo>
                    <a:pt x="208" y="1109"/>
                    <a:pt x="192" y="1086"/>
                    <a:pt x="192" y="1058"/>
                  </a:cubicBezTo>
                  <a:cubicBezTo>
                    <a:pt x="192" y="1031"/>
                    <a:pt x="216" y="1017"/>
                    <a:pt x="264" y="1017"/>
                  </a:cubicBezTo>
                  <a:cubicBezTo>
                    <a:pt x="325" y="1017"/>
                    <a:pt x="441" y="995"/>
                    <a:pt x="613" y="951"/>
                  </a:cubicBezTo>
                  <a:cubicBezTo>
                    <a:pt x="607" y="852"/>
                    <a:pt x="593" y="781"/>
                    <a:pt x="573" y="737"/>
                  </a:cubicBezTo>
                  <a:lnTo>
                    <a:pt x="572" y="734"/>
                  </a:lnTo>
                  <a:lnTo>
                    <a:pt x="669" y="652"/>
                  </a:lnTo>
                  <a:lnTo>
                    <a:pt x="823" y="652"/>
                  </a:lnTo>
                  <a:lnTo>
                    <a:pt x="827" y="652"/>
                  </a:lnTo>
                  <a:lnTo>
                    <a:pt x="824" y="653"/>
                  </a:lnTo>
                  <a:cubicBezTo>
                    <a:pt x="787" y="661"/>
                    <a:pt x="739" y="672"/>
                    <a:pt x="680" y="686"/>
                  </a:cubicBezTo>
                  <a:cubicBezTo>
                    <a:pt x="710" y="690"/>
                    <a:pt x="735" y="701"/>
                    <a:pt x="755" y="719"/>
                  </a:cubicBezTo>
                  <a:cubicBezTo>
                    <a:pt x="775" y="736"/>
                    <a:pt x="786" y="756"/>
                    <a:pt x="786" y="777"/>
                  </a:cubicBezTo>
                  <a:cubicBezTo>
                    <a:pt x="786" y="798"/>
                    <a:pt x="783" y="821"/>
                    <a:pt x="778" y="847"/>
                  </a:cubicBezTo>
                  <a:cubicBezTo>
                    <a:pt x="772" y="872"/>
                    <a:pt x="769" y="896"/>
                    <a:pt x="768" y="917"/>
                  </a:cubicBezTo>
                  <a:cubicBezTo>
                    <a:pt x="892" y="881"/>
                    <a:pt x="986" y="853"/>
                    <a:pt x="1049" y="833"/>
                  </a:cubicBezTo>
                  <a:cubicBezTo>
                    <a:pt x="1013" y="694"/>
                    <a:pt x="987" y="561"/>
                    <a:pt x="971" y="433"/>
                  </a:cubicBezTo>
                  <a:cubicBezTo>
                    <a:pt x="955" y="305"/>
                    <a:pt x="943" y="221"/>
                    <a:pt x="933" y="179"/>
                  </a:cubicBezTo>
                  <a:cubicBezTo>
                    <a:pt x="924" y="138"/>
                    <a:pt x="913" y="109"/>
                    <a:pt x="900" y="93"/>
                  </a:cubicBezTo>
                  <a:cubicBezTo>
                    <a:pt x="888" y="76"/>
                    <a:pt x="882" y="57"/>
                    <a:pt x="882" y="34"/>
                  </a:cubicBezTo>
                  <a:cubicBezTo>
                    <a:pt x="882" y="11"/>
                    <a:pt x="897" y="0"/>
                    <a:pt x="928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115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9905365" y="4441190"/>
            <a:ext cx="11029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>
                <a:latin typeface="华文楷体" panose="02010600040101010101" charset="-122"/>
                <a:ea typeface="华文楷体" panose="02010600040101010101" charset="-122"/>
              </a:rPr>
              <a:t>找</a:t>
            </a:r>
          </a:p>
        </p:txBody>
      </p:sp>
    </p:spTree>
    <p:extLst>
      <p:ext uri="{BB962C8B-B14F-4D97-AF65-F5344CB8AC3E}">
        <p14:creationId xmlns:p14="http://schemas.microsoft.com/office/powerpoint/2010/main" val="36091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9549130" cy="1616710"/>
            <a:chOff x="-861004" y="521722"/>
            <a:chExt cx="954913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870839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ǎo shì de shí h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 ，jiào shī 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ú ràng tóng xué m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zuò shén me ？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考试的时候，教师不让同学们做什么？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602344" y="2932280"/>
            <a:ext cx="9501505" cy="1616710"/>
            <a:chOff x="-241879" y="521722"/>
            <a:chExt cx="950150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69886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D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 wèi bìng le ， yī shēng ràng tā zuò shén me 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大卫病了，医生让他做什么？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1602344" y="4631540"/>
            <a:ext cx="9500870" cy="1616710"/>
            <a:chOff x="-241879" y="521722"/>
            <a:chExt cx="950087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69823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B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ù máng de shí 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 ， nǐ xǐ huān zuò shén me 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不忙的时候，你喜欢做什么？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6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chàng gē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唱歌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shàng bān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上班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wèn tí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问题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87808" y="1826024"/>
            <a:ext cx="1551566" cy="942447"/>
            <a:chOff x="12462" y="1589"/>
            <a:chExt cx="2946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462" y="1724"/>
              <a:ext cx="290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kumimoji="0" lang="en-US" sz="2400" b="1" i="0" u="none" strike="noStrike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duì cuò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对错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34979" y="1811419"/>
            <a:ext cx="1862301" cy="942447"/>
            <a:chOff x="12178" y="1589"/>
            <a:chExt cx="3536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78" y="1724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dì yī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第一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tiào wǔ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跳舞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313430" y="245364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2896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70940" y="358523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6090285" y="182626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440180" y="236728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116129" y="1913017"/>
            <a:ext cx="1947621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chàng gē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唱歌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572625" y="1842135"/>
            <a:ext cx="2029460" cy="942340"/>
            <a:chOff x="3180" y="2901"/>
            <a:chExt cx="3196" cy="1484"/>
          </a:xfrm>
        </p:grpSpPr>
        <p:sp>
          <p:nvSpPr>
            <p:cNvPr id="26" name="圆角矩形 25"/>
            <p:cNvSpPr/>
            <p:nvPr/>
          </p:nvSpPr>
          <p:spPr>
            <a:xfrm>
              <a:off x="3566" y="2901"/>
              <a:ext cx="2439" cy="1484"/>
            </a:xfrm>
            <a:prstGeom prst="roundRect">
              <a:avLst/>
            </a:prstGeom>
            <a:solidFill>
              <a:srgbClr val="207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180" y="3013"/>
              <a:ext cx="3196" cy="1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tiào wǔ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跳舞</a:t>
              </a:r>
              <a:endPara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959698" y="1912382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wèn tí 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问题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7808" y="1897142"/>
            <a:ext cx="1527866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duì cuò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对错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34979" y="1882537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dì yī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第一</a:t>
            </a:r>
          </a:p>
        </p:txBody>
      </p:sp>
    </p:spTree>
    <p:extLst>
      <p:ext uri="{BB962C8B-B14F-4D97-AF65-F5344CB8AC3E}">
        <p14:creationId xmlns:p14="http://schemas.microsoft.com/office/powerpoint/2010/main" val="18795610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,&quot;width&quot;:12954.00033701799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99,&quot;width&quot;:755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2185</Words>
  <Application>Microsoft Office PowerPoint</Application>
  <PresentationFormat>Widescreen</PresentationFormat>
  <Paragraphs>360</Paragraphs>
  <Slides>45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2022-11-02T15:28:14Z</dcterms:created>
  <dcterms:modified xsi:type="dcterms:W3CDTF">2022-11-02T15:28:43Z</dcterms:modified>
</cp:coreProperties>
</file>